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0" r:id="rId1"/>
    <p:sldMasterId id="2147483681" r:id="rId2"/>
  </p:sldMasterIdLst>
  <p:notesMasterIdLst>
    <p:notesMasterId r:id="rId18"/>
  </p:notesMasterIdLst>
  <p:sldIdLst>
    <p:sldId id="256" r:id="rId3"/>
    <p:sldId id="257" r:id="rId4"/>
    <p:sldId id="258" r:id="rId5"/>
    <p:sldId id="261" r:id="rId6"/>
    <p:sldId id="260" r:id="rId7"/>
    <p:sldId id="266" r:id="rId8"/>
    <p:sldId id="265" r:id="rId9"/>
    <p:sldId id="271" r:id="rId10"/>
    <p:sldId id="268" r:id="rId11"/>
    <p:sldId id="277" r:id="rId12"/>
    <p:sldId id="276" r:id="rId13"/>
    <p:sldId id="281" r:id="rId14"/>
    <p:sldId id="313" r:id="rId15"/>
    <p:sldId id="286" r:id="rId16"/>
    <p:sldId id="312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CB03BD-81F3-439A-9102-E3900D37703C}">
  <a:tblStyle styleId="{91CB03BD-81F3-439A-9102-E3900D3770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230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011744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4516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1588ae0e4b_0_9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1588ae0e4b_0_9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8957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1588ae0e4b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1588ae0e4b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6166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1588ae0e4b_0_1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1588ae0e4b_0_1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1006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1588ae0e4b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1588ae0e4b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41064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1588ae0e4b_0_1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1588ae0e4b_0_1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9161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4" name="Google Shape;14484;g1166a889f7a_1_28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5" name="Google Shape;14485;g1166a889f7a_1_28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0267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1588ae0e4b_0_1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1588ae0e4b_0_1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978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588ae0e4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1588ae0e4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7520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588ae0e4b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1588ae0e4b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9162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1588ae0e4b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1588ae0e4b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2197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588ae0e4b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1588ae0e4b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2722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1588ae0e4b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1588ae0e4b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0994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1588ae0e4b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1588ae0e4b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348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1588ae0e4b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1588ae0e4b_0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4436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slide" Target="../slides/slide4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12.xml"/><Relationship Id="rId5" Type="http://schemas.openxmlformats.org/officeDocument/2006/relationships/slide" Target="../slides/slide10.xml"/><Relationship Id="rId4" Type="http://schemas.openxmlformats.org/officeDocument/2006/relationships/slide" Target="../slides/slide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49550" y="1361100"/>
            <a:ext cx="4245000" cy="21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49475" y="3483600"/>
            <a:ext cx="42450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>
            <a:spLocks noGrp="1"/>
          </p:cNvSpPr>
          <p:nvPr>
            <p:ph type="ctrTitle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13">
            <a:hlinkClick r:id="rId2" action="ppaction://hlinksldjump"/>
          </p:cNvPr>
          <p:cNvSpPr txBox="1">
            <a:spLocks noGrp="1"/>
          </p:cNvSpPr>
          <p:nvPr>
            <p:ph type="ctrTitle" idx="2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subTitle" idx="1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2" name="Google Shape;42;p13">
            <a:hlinkClick r:id="rId2" action="ppaction://hlinksldjump"/>
          </p:cNvPr>
          <p:cNvSpPr txBox="1">
            <a:spLocks noGrp="1"/>
          </p:cNvSpPr>
          <p:nvPr>
            <p:ph type="title" idx="3" hasCustomPrompt="1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13">
            <a:hlinkClick r:id="rId3" action="ppaction://hlinksldjump"/>
          </p:cNvPr>
          <p:cNvSpPr txBox="1">
            <a:spLocks noGrp="1"/>
          </p:cNvSpPr>
          <p:nvPr>
            <p:ph type="ctrTitle" idx="4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5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5" name="Google Shape;45;p13">
            <a:hlinkClick r:id="rId3" action="ppaction://hlinksldjump"/>
          </p:cNvPr>
          <p:cNvSpPr txBox="1">
            <a:spLocks noGrp="1"/>
          </p:cNvSpPr>
          <p:nvPr>
            <p:ph type="title" idx="6" hasCustomPrompt="1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3">
            <a:hlinkClick r:id="rId4" action="ppaction://hlinksldjump"/>
          </p:cNvPr>
          <p:cNvSpPr txBox="1">
            <a:spLocks noGrp="1"/>
          </p:cNvSpPr>
          <p:nvPr>
            <p:ph type="ctrTitle" idx="7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8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8" name="Google Shape;48;p13">
            <a:hlinkClick r:id="rId4" action="ppaction://hlinksldjump"/>
          </p:cNvPr>
          <p:cNvSpPr txBox="1">
            <a:spLocks noGrp="1"/>
          </p:cNvSpPr>
          <p:nvPr>
            <p:ph type="title" idx="9" hasCustomPrompt="1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>
            <a:hlinkClick r:id="rId5" action="ppaction://hlinksldjump"/>
          </p:cNvPr>
          <p:cNvSpPr txBox="1">
            <a:spLocks noGrp="1"/>
          </p:cNvSpPr>
          <p:nvPr>
            <p:ph type="ctrTitle" idx="13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14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1" name="Google Shape;51;p13">
            <a:hlinkClick r:id="rId5" action="ppaction://hlinksldjump"/>
          </p:cNvPr>
          <p:cNvSpPr txBox="1">
            <a:spLocks noGrp="1"/>
          </p:cNvSpPr>
          <p:nvPr>
            <p:ph type="title" idx="15" hasCustomPrompt="1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>
            <a:hlinkClick r:id="rId6" action="ppaction://hlinksldjump"/>
          </p:cNvPr>
          <p:cNvSpPr txBox="1">
            <a:spLocks noGrp="1"/>
          </p:cNvSpPr>
          <p:nvPr>
            <p:ph type="ctrTitle" idx="16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7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4" name="Google Shape;54;p13">
            <a:hlinkClick r:id="rId6" action="ppaction://hlinksldjump"/>
          </p:cNvPr>
          <p:cNvSpPr txBox="1">
            <a:spLocks noGrp="1"/>
          </p:cNvSpPr>
          <p:nvPr>
            <p:ph type="title" idx="18" hasCustomPrompt="1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>
            <a:hlinkClick r:id="" action="ppaction://noaction"/>
          </p:cNvPr>
          <p:cNvSpPr txBox="1">
            <a:spLocks noGrp="1"/>
          </p:cNvSpPr>
          <p:nvPr>
            <p:ph type="ctrTitle" idx="19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20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7" name="Google Shape;57;p13">
            <a:hlinkClick r:id="" action="ppaction://noaction"/>
          </p:cNvPr>
          <p:cNvSpPr txBox="1">
            <a:spLocks noGrp="1"/>
          </p:cNvSpPr>
          <p:nvPr>
            <p:ph type="title" idx="21" hasCustomPrompt="1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1441813" y="1410150"/>
            <a:ext cx="6260400" cy="16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41788" y="3278250"/>
            <a:ext cx="6260400" cy="45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ctrTitle"/>
          </p:nvPr>
        </p:nvSpPr>
        <p:spPr>
          <a:xfrm flipH="1">
            <a:off x="2662025" y="2536464"/>
            <a:ext cx="2823900" cy="16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726839" y="2419325"/>
            <a:ext cx="23337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3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ctrTitle"/>
          </p:nvPr>
        </p:nvSpPr>
        <p:spPr>
          <a:xfrm flipH="1">
            <a:off x="4098567" y="2240372"/>
            <a:ext cx="3224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631236" y="2269925"/>
            <a:ext cx="23799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3_1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ctrTitle"/>
          </p:nvPr>
        </p:nvSpPr>
        <p:spPr>
          <a:xfrm flipH="1">
            <a:off x="2676021" y="2226953"/>
            <a:ext cx="28239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637514" y="2269925"/>
            <a:ext cx="23631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3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ctrTitle"/>
          </p:nvPr>
        </p:nvSpPr>
        <p:spPr>
          <a:xfrm flipH="1">
            <a:off x="4098499" y="2231814"/>
            <a:ext cx="26100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631236" y="2269925"/>
            <a:ext cx="23799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ctrTitle"/>
          </p:nvPr>
        </p:nvSpPr>
        <p:spPr>
          <a:xfrm>
            <a:off x="4755000" y="1851800"/>
            <a:ext cx="29832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subTitle" idx="1"/>
          </p:nvPr>
        </p:nvSpPr>
        <p:spPr>
          <a:xfrm>
            <a:off x="4754950" y="2314225"/>
            <a:ext cx="2983200" cy="13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>
            <a:spLocks noGrp="1"/>
          </p:cNvSpPr>
          <p:nvPr>
            <p:ph type="ctrTitle"/>
          </p:nvPr>
        </p:nvSpPr>
        <p:spPr>
          <a:xfrm>
            <a:off x="-539012" y="2132593"/>
            <a:ext cx="4567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ubTitle" idx="1"/>
          </p:nvPr>
        </p:nvSpPr>
        <p:spPr>
          <a:xfrm>
            <a:off x="1231588" y="3202043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subTitle" idx="2"/>
          </p:nvPr>
        </p:nvSpPr>
        <p:spPr>
          <a:xfrm>
            <a:off x="5115470" y="3202043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ctrTitle" idx="3"/>
          </p:nvPr>
        </p:nvSpPr>
        <p:spPr>
          <a:xfrm>
            <a:off x="5115470" y="2132593"/>
            <a:ext cx="4587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bg>
      <p:bgPr>
        <a:solidFill>
          <a:schemeClr val="dk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945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subTitle" idx="1"/>
          </p:nvPr>
        </p:nvSpPr>
        <p:spPr>
          <a:xfrm>
            <a:off x="4240075" y="1504450"/>
            <a:ext cx="28884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subTitle" idx="2"/>
          </p:nvPr>
        </p:nvSpPr>
        <p:spPr>
          <a:xfrm>
            <a:off x="4240075" y="2675938"/>
            <a:ext cx="28884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2"/>
          <p:cNvSpPr txBox="1">
            <a:spLocks noGrp="1"/>
          </p:cNvSpPr>
          <p:nvPr>
            <p:ph type="ctrTitle" idx="3"/>
          </p:nvPr>
        </p:nvSpPr>
        <p:spPr>
          <a:xfrm>
            <a:off x="4240075" y="11981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2"/>
          <p:cNvSpPr txBox="1">
            <a:spLocks noGrp="1"/>
          </p:cNvSpPr>
          <p:nvPr>
            <p:ph type="ctrTitle" idx="4"/>
          </p:nvPr>
        </p:nvSpPr>
        <p:spPr>
          <a:xfrm>
            <a:off x="4240075" y="2362488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2"/>
          <p:cNvSpPr txBox="1">
            <a:spLocks noGrp="1"/>
          </p:cNvSpPr>
          <p:nvPr>
            <p:ph type="subTitle" idx="5"/>
          </p:nvPr>
        </p:nvSpPr>
        <p:spPr>
          <a:xfrm>
            <a:off x="4240075" y="3844975"/>
            <a:ext cx="28884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ctrTitle" idx="6"/>
          </p:nvPr>
        </p:nvSpPr>
        <p:spPr>
          <a:xfrm>
            <a:off x="4240075" y="3537472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4">
  <p:cSld name="CUSTOM_22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>
            <a:spLocks noGrp="1"/>
          </p:cNvSpPr>
          <p:nvPr>
            <p:ph type="ctrTitle"/>
          </p:nvPr>
        </p:nvSpPr>
        <p:spPr>
          <a:xfrm>
            <a:off x="6499521" y="3293191"/>
            <a:ext cx="16908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subTitle" idx="1"/>
          </p:nvPr>
        </p:nvSpPr>
        <p:spPr>
          <a:xfrm>
            <a:off x="6499521" y="3568943"/>
            <a:ext cx="1690800" cy="4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1" name="Google Shape;131;p26"/>
          <p:cNvSpPr txBox="1">
            <a:spLocks noGrp="1"/>
          </p:cNvSpPr>
          <p:nvPr>
            <p:ph type="ctrTitle" idx="2"/>
          </p:nvPr>
        </p:nvSpPr>
        <p:spPr>
          <a:xfrm>
            <a:off x="975094" y="3293196"/>
            <a:ext cx="16908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subTitle" idx="3"/>
          </p:nvPr>
        </p:nvSpPr>
        <p:spPr>
          <a:xfrm>
            <a:off x="975094" y="3568950"/>
            <a:ext cx="1690800" cy="4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ctrTitle" idx="4"/>
          </p:nvPr>
        </p:nvSpPr>
        <p:spPr>
          <a:xfrm>
            <a:off x="2818426" y="3293196"/>
            <a:ext cx="16908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subTitle" idx="5"/>
          </p:nvPr>
        </p:nvSpPr>
        <p:spPr>
          <a:xfrm>
            <a:off x="2818426" y="3568950"/>
            <a:ext cx="1690800" cy="4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ctrTitle" idx="6"/>
          </p:nvPr>
        </p:nvSpPr>
        <p:spPr>
          <a:xfrm>
            <a:off x="4658972" y="3293200"/>
            <a:ext cx="16908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subTitle" idx="7"/>
          </p:nvPr>
        </p:nvSpPr>
        <p:spPr>
          <a:xfrm>
            <a:off x="4658972" y="3568950"/>
            <a:ext cx="1690800" cy="4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ctrTitle" idx="8"/>
          </p:nvPr>
        </p:nvSpPr>
        <p:spPr>
          <a:xfrm>
            <a:off x="723600" y="470625"/>
            <a:ext cx="1707000" cy="7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4101575" y="2149455"/>
            <a:ext cx="29544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87850" y="2419325"/>
            <a:ext cx="29544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9"/>
          <p:cNvSpPr txBox="1">
            <a:spLocks noGrp="1"/>
          </p:cNvSpPr>
          <p:nvPr>
            <p:ph type="subTitle" idx="1"/>
          </p:nvPr>
        </p:nvSpPr>
        <p:spPr>
          <a:xfrm flipH="1">
            <a:off x="5020872" y="1986750"/>
            <a:ext cx="26310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6" name="Google Shape;146;p29"/>
          <p:cNvSpPr txBox="1"/>
          <p:nvPr/>
        </p:nvSpPr>
        <p:spPr>
          <a:xfrm flipH="1">
            <a:off x="5020875" y="3782100"/>
            <a:ext cx="33672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5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/>
          <p:nvPr/>
        </p:nvSpPr>
        <p:spPr>
          <a:xfrm flipH="1">
            <a:off x="5204100" y="539500"/>
            <a:ext cx="3939900" cy="536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9" name="Google Shape;149;p30"/>
          <p:cNvSpPr/>
          <p:nvPr/>
        </p:nvSpPr>
        <p:spPr>
          <a:xfrm rot="5400000" flipH="1">
            <a:off x="105125" y="4670975"/>
            <a:ext cx="679500" cy="536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6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/>
          <p:nvPr/>
        </p:nvSpPr>
        <p:spPr>
          <a:xfrm>
            <a:off x="5344850" y="0"/>
            <a:ext cx="3798900" cy="223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31"/>
          <p:cNvSpPr/>
          <p:nvPr/>
        </p:nvSpPr>
        <p:spPr>
          <a:xfrm>
            <a:off x="-2066275" y="4599425"/>
            <a:ext cx="2779500" cy="163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lpha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roman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rabi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lpha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roman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rabi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lpha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roman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567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1223575" y="1301500"/>
            <a:ext cx="36198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1223575" y="2039900"/>
            <a:ext cx="3619800" cy="18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2019050" y="1302350"/>
            <a:ext cx="5106000" cy="23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713225" y="3689525"/>
            <a:ext cx="77175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713100" y="2293525"/>
            <a:ext cx="7717800" cy="14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subTitle" idx="1"/>
          </p:nvPr>
        </p:nvSpPr>
        <p:spPr>
          <a:xfrm>
            <a:off x="712975" y="3945425"/>
            <a:ext cx="7717800" cy="4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erif Display"/>
              <a:buNone/>
              <a:defRPr sz="28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Char char="●"/>
              <a:defRPr sz="1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 Light"/>
              <a:buChar char="●"/>
              <a:defRPr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●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7" r:id="rId17"/>
    <p:sldLayoutId id="2147483668" r:id="rId18"/>
    <p:sldLayoutId id="2147483672" r:id="rId19"/>
    <p:sldLayoutId id="2147483675" r:id="rId20"/>
    <p:sldLayoutId id="2147483676" r:id="rId21"/>
    <p:sldLayoutId id="2147483677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2897">
          <p15:clr>
            <a:srgbClr val="EA4335"/>
          </p15:clr>
        </p15:guide>
        <p15:guide id="4" orient="horz" pos="34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32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slide" Target="slide1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10.xml"/><Relationship Id="rId5" Type="http://schemas.openxmlformats.org/officeDocument/2006/relationships/slide" Target="slide8.xml"/><Relationship Id="rId4" Type="http://schemas.openxmlformats.org/officeDocument/2006/relationships/slide" Target="slide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98650" y="871420"/>
            <a:ext cx="5905500" cy="3400660"/>
          </a:xfrm>
          <a:prstGeom prst="rect">
            <a:avLst/>
          </a:prstGeom>
          <a:solidFill>
            <a:schemeClr val="accent6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Google Shape;163;p35"/>
          <p:cNvSpPr txBox="1">
            <a:spLocks noGrp="1"/>
          </p:cNvSpPr>
          <p:nvPr>
            <p:ph type="ctrTitle"/>
          </p:nvPr>
        </p:nvSpPr>
        <p:spPr>
          <a:xfrm>
            <a:off x="1815953" y="1064153"/>
            <a:ext cx="5581650" cy="21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chemeClr val="tx1">
                    <a:lumMod val="25000"/>
                  </a:schemeClr>
                </a:solidFill>
                <a:latin typeface="Exotc350 Bd BT" panose="04030805050B02020A03" pitchFamily="82" charset="0"/>
              </a:rPr>
              <a:t>Implementation of Android Studio With Java Programming Language At </a:t>
            </a:r>
            <a:r>
              <a:rPr lang="en" sz="350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tc350 Bd BT" panose="04030805050B02020A03" pitchFamily="82" charset="0"/>
              </a:rPr>
              <a:t/>
            </a:r>
            <a:br>
              <a:rPr lang="en" sz="350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tc350 Bd BT" panose="04030805050B02020A03" pitchFamily="82" charset="0"/>
              </a:rPr>
            </a:br>
            <a:endParaRPr sz="350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xotc350 Bd BT" panose="04030805050B02020A03" pitchFamily="82" charset="0"/>
            </a:endParaRPr>
          </a:p>
        </p:txBody>
      </p:sp>
      <p:sp>
        <p:nvSpPr>
          <p:cNvPr id="165" name="Google Shape;165;p35"/>
          <p:cNvSpPr/>
          <p:nvPr/>
        </p:nvSpPr>
        <p:spPr>
          <a:xfrm rot="10800000">
            <a:off x="7782000" y="367900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6" name="Google Shape;166;p35"/>
          <p:cNvSpPr/>
          <p:nvPr/>
        </p:nvSpPr>
        <p:spPr>
          <a:xfrm>
            <a:off x="381075" y="3949313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537" y="2738940"/>
            <a:ext cx="2209725" cy="12808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Original anime scan landscape green sky clouds beauty wallpaper | 1440x998  | 1080072 | WallpaperU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648" y="-1"/>
            <a:ext cx="9686593" cy="671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9" name="Google Shape;599;p56"/>
          <p:cNvSpPr txBox="1">
            <a:spLocks noGrp="1"/>
          </p:cNvSpPr>
          <p:nvPr>
            <p:ph type="ctrTitle"/>
          </p:nvPr>
        </p:nvSpPr>
        <p:spPr>
          <a:xfrm flipH="1">
            <a:off x="4087971" y="2604977"/>
            <a:ext cx="2823900" cy="8908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dk1"/>
                </a:solidFill>
              </a:rPr>
              <a:t>CLOSING</a:t>
            </a:r>
            <a:endParaRPr sz="4400" dirty="0">
              <a:solidFill>
                <a:schemeClr val="dk1"/>
              </a:solidFill>
            </a:endParaRPr>
          </a:p>
        </p:txBody>
      </p:sp>
      <p:sp>
        <p:nvSpPr>
          <p:cNvPr id="600" name="Google Shape;600;p56"/>
          <p:cNvSpPr txBox="1">
            <a:spLocks noGrp="1"/>
          </p:cNvSpPr>
          <p:nvPr>
            <p:ph type="title" idx="2"/>
          </p:nvPr>
        </p:nvSpPr>
        <p:spPr>
          <a:xfrm flipH="1">
            <a:off x="1576016" y="1780828"/>
            <a:ext cx="23631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13000" dirty="0">
                <a:solidFill>
                  <a:schemeClr val="dk1"/>
                </a:solidFill>
              </a:rPr>
              <a:t>04</a:t>
            </a:r>
            <a:endParaRPr sz="13000" dirty="0">
              <a:solidFill>
                <a:schemeClr val="dk1"/>
              </a:solidFill>
            </a:endParaRPr>
          </a:p>
        </p:txBody>
      </p:sp>
      <p:sp>
        <p:nvSpPr>
          <p:cNvPr id="5" name="Google Shape;599;p56"/>
          <p:cNvSpPr txBox="1">
            <a:spLocks/>
          </p:cNvSpPr>
          <p:nvPr/>
        </p:nvSpPr>
        <p:spPr>
          <a:xfrm flipH="1">
            <a:off x="1264071" y="1239191"/>
            <a:ext cx="2823900" cy="90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solidFill>
                  <a:schemeClr val="dk1"/>
                </a:solidFill>
              </a:rPr>
              <a:t>CHAPTER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55"/>
          <p:cNvPicPr preferRelativeResize="0"/>
          <p:nvPr/>
        </p:nvPicPr>
        <p:blipFill rotWithShape="1">
          <a:blip r:embed="rId3">
            <a:alphaModFix/>
          </a:blip>
          <a:srcRect t="11237"/>
          <a:stretch/>
        </p:blipFill>
        <p:spPr>
          <a:xfrm>
            <a:off x="0" y="0"/>
            <a:ext cx="3869100" cy="5791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0" name="Google Shape;550;p55"/>
          <p:cNvGrpSpPr/>
          <p:nvPr/>
        </p:nvGrpSpPr>
        <p:grpSpPr>
          <a:xfrm>
            <a:off x="3052581" y="2473070"/>
            <a:ext cx="375817" cy="327170"/>
            <a:chOff x="2679525" y="4080150"/>
            <a:chExt cx="221525" cy="192850"/>
          </a:xfrm>
        </p:grpSpPr>
        <p:sp>
          <p:nvSpPr>
            <p:cNvPr id="551" name="Google Shape;551;p55"/>
            <p:cNvSpPr/>
            <p:nvPr/>
          </p:nvSpPr>
          <p:spPr>
            <a:xfrm>
              <a:off x="2710850" y="4142575"/>
              <a:ext cx="141550" cy="6500"/>
            </a:xfrm>
            <a:custGeom>
              <a:avLst/>
              <a:gdLst/>
              <a:ahLst/>
              <a:cxnLst/>
              <a:rect l="l" t="t" r="r" b="b"/>
              <a:pathLst>
                <a:path w="5662" h="260" extrusionOk="0">
                  <a:moveTo>
                    <a:pt x="126" y="0"/>
                  </a:moveTo>
                  <a:cubicBezTo>
                    <a:pt x="56" y="3"/>
                    <a:pt x="1" y="59"/>
                    <a:pt x="1" y="129"/>
                  </a:cubicBezTo>
                  <a:cubicBezTo>
                    <a:pt x="1" y="199"/>
                    <a:pt x="56" y="257"/>
                    <a:pt x="126" y="260"/>
                  </a:cubicBezTo>
                  <a:lnTo>
                    <a:pt x="5536" y="260"/>
                  </a:lnTo>
                  <a:cubicBezTo>
                    <a:pt x="5606" y="257"/>
                    <a:pt x="5661" y="199"/>
                    <a:pt x="5661" y="129"/>
                  </a:cubicBezTo>
                  <a:cubicBezTo>
                    <a:pt x="5661" y="59"/>
                    <a:pt x="5606" y="3"/>
                    <a:pt x="5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55"/>
            <p:cNvSpPr/>
            <p:nvPr/>
          </p:nvSpPr>
          <p:spPr>
            <a:xfrm>
              <a:off x="2710850" y="4125225"/>
              <a:ext cx="92975" cy="6500"/>
            </a:xfrm>
            <a:custGeom>
              <a:avLst/>
              <a:gdLst/>
              <a:ahLst/>
              <a:cxnLst/>
              <a:rect l="l" t="t" r="r" b="b"/>
              <a:pathLst>
                <a:path w="3719" h="260" extrusionOk="0">
                  <a:moveTo>
                    <a:pt x="126" y="1"/>
                  </a:moveTo>
                  <a:cubicBezTo>
                    <a:pt x="56" y="2"/>
                    <a:pt x="1" y="60"/>
                    <a:pt x="1" y="130"/>
                  </a:cubicBezTo>
                  <a:cubicBezTo>
                    <a:pt x="1" y="200"/>
                    <a:pt x="56" y="258"/>
                    <a:pt x="126" y="259"/>
                  </a:cubicBezTo>
                  <a:lnTo>
                    <a:pt x="3593" y="259"/>
                  </a:lnTo>
                  <a:cubicBezTo>
                    <a:pt x="3663" y="258"/>
                    <a:pt x="3719" y="200"/>
                    <a:pt x="3719" y="130"/>
                  </a:cubicBezTo>
                  <a:cubicBezTo>
                    <a:pt x="3719" y="60"/>
                    <a:pt x="3663" y="2"/>
                    <a:pt x="35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5"/>
            <p:cNvSpPr/>
            <p:nvPr/>
          </p:nvSpPr>
          <p:spPr>
            <a:xfrm>
              <a:off x="2811200" y="4125225"/>
              <a:ext cx="41200" cy="6500"/>
            </a:xfrm>
            <a:custGeom>
              <a:avLst/>
              <a:gdLst/>
              <a:ahLst/>
              <a:cxnLst/>
              <a:rect l="l" t="t" r="r" b="b"/>
              <a:pathLst>
                <a:path w="1648" h="260" extrusionOk="0">
                  <a:moveTo>
                    <a:pt x="130" y="1"/>
                  </a:moveTo>
                  <a:cubicBezTo>
                    <a:pt x="59" y="1"/>
                    <a:pt x="1" y="58"/>
                    <a:pt x="1" y="130"/>
                  </a:cubicBezTo>
                  <a:cubicBezTo>
                    <a:pt x="1" y="202"/>
                    <a:pt x="59" y="259"/>
                    <a:pt x="130" y="259"/>
                  </a:cubicBezTo>
                  <a:cubicBezTo>
                    <a:pt x="132" y="259"/>
                    <a:pt x="134" y="259"/>
                    <a:pt x="135" y="259"/>
                  </a:cubicBezTo>
                  <a:lnTo>
                    <a:pt x="1522" y="259"/>
                  </a:lnTo>
                  <a:cubicBezTo>
                    <a:pt x="1592" y="258"/>
                    <a:pt x="1647" y="200"/>
                    <a:pt x="1647" y="130"/>
                  </a:cubicBezTo>
                  <a:cubicBezTo>
                    <a:pt x="1647" y="60"/>
                    <a:pt x="1592" y="2"/>
                    <a:pt x="1522" y="1"/>
                  </a:cubicBezTo>
                  <a:lnTo>
                    <a:pt x="135" y="1"/>
                  </a:lnTo>
                  <a:cubicBezTo>
                    <a:pt x="134" y="1"/>
                    <a:pt x="132" y="1"/>
                    <a:pt x="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5"/>
            <p:cNvSpPr/>
            <p:nvPr/>
          </p:nvSpPr>
          <p:spPr>
            <a:xfrm>
              <a:off x="2710850" y="4159900"/>
              <a:ext cx="51350" cy="6525"/>
            </a:xfrm>
            <a:custGeom>
              <a:avLst/>
              <a:gdLst/>
              <a:ahLst/>
              <a:cxnLst/>
              <a:rect l="l" t="t" r="r" b="b"/>
              <a:pathLst>
                <a:path w="2054" h="261" extrusionOk="0">
                  <a:moveTo>
                    <a:pt x="126" y="0"/>
                  </a:moveTo>
                  <a:cubicBezTo>
                    <a:pt x="56" y="3"/>
                    <a:pt x="1" y="60"/>
                    <a:pt x="1" y="130"/>
                  </a:cubicBezTo>
                  <a:cubicBezTo>
                    <a:pt x="1" y="200"/>
                    <a:pt x="56" y="258"/>
                    <a:pt x="126" y="260"/>
                  </a:cubicBezTo>
                  <a:lnTo>
                    <a:pt x="1928" y="260"/>
                  </a:lnTo>
                  <a:cubicBezTo>
                    <a:pt x="1998" y="258"/>
                    <a:pt x="2053" y="200"/>
                    <a:pt x="2053" y="130"/>
                  </a:cubicBezTo>
                  <a:cubicBezTo>
                    <a:pt x="2053" y="60"/>
                    <a:pt x="1998" y="3"/>
                    <a:pt x="1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55"/>
            <p:cNvSpPr/>
            <p:nvPr/>
          </p:nvSpPr>
          <p:spPr>
            <a:xfrm>
              <a:off x="2776750" y="4159900"/>
              <a:ext cx="75650" cy="6525"/>
            </a:xfrm>
            <a:custGeom>
              <a:avLst/>
              <a:gdLst/>
              <a:ahLst/>
              <a:cxnLst/>
              <a:rect l="l" t="t" r="r" b="b"/>
              <a:pathLst>
                <a:path w="3026" h="261" extrusionOk="0">
                  <a:moveTo>
                    <a:pt x="125" y="0"/>
                  </a:moveTo>
                  <a:cubicBezTo>
                    <a:pt x="55" y="3"/>
                    <a:pt x="0" y="60"/>
                    <a:pt x="0" y="130"/>
                  </a:cubicBezTo>
                  <a:cubicBezTo>
                    <a:pt x="0" y="200"/>
                    <a:pt x="55" y="258"/>
                    <a:pt x="125" y="260"/>
                  </a:cubicBezTo>
                  <a:lnTo>
                    <a:pt x="2900" y="260"/>
                  </a:lnTo>
                  <a:cubicBezTo>
                    <a:pt x="2970" y="258"/>
                    <a:pt x="3025" y="200"/>
                    <a:pt x="3025" y="130"/>
                  </a:cubicBezTo>
                  <a:cubicBezTo>
                    <a:pt x="3025" y="60"/>
                    <a:pt x="2970" y="3"/>
                    <a:pt x="29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55"/>
            <p:cNvSpPr/>
            <p:nvPr/>
          </p:nvSpPr>
          <p:spPr>
            <a:xfrm>
              <a:off x="2710725" y="4107875"/>
              <a:ext cx="23850" cy="6525"/>
            </a:xfrm>
            <a:custGeom>
              <a:avLst/>
              <a:gdLst/>
              <a:ahLst/>
              <a:cxnLst/>
              <a:rect l="l" t="t" r="r" b="b"/>
              <a:pathLst>
                <a:path w="954" h="261" extrusionOk="0">
                  <a:moveTo>
                    <a:pt x="131" y="0"/>
                  </a:moveTo>
                  <a:cubicBezTo>
                    <a:pt x="58" y="0"/>
                    <a:pt x="0" y="58"/>
                    <a:pt x="0" y="131"/>
                  </a:cubicBezTo>
                  <a:cubicBezTo>
                    <a:pt x="0" y="202"/>
                    <a:pt x="58" y="260"/>
                    <a:pt x="131" y="260"/>
                  </a:cubicBezTo>
                  <a:lnTo>
                    <a:pt x="824" y="260"/>
                  </a:lnTo>
                  <a:cubicBezTo>
                    <a:pt x="895" y="260"/>
                    <a:pt x="953" y="202"/>
                    <a:pt x="953" y="131"/>
                  </a:cubicBezTo>
                  <a:cubicBezTo>
                    <a:pt x="953" y="58"/>
                    <a:pt x="895" y="0"/>
                    <a:pt x="8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55"/>
            <p:cNvSpPr/>
            <p:nvPr/>
          </p:nvSpPr>
          <p:spPr>
            <a:xfrm>
              <a:off x="2741950" y="4107875"/>
              <a:ext cx="110550" cy="6525"/>
            </a:xfrm>
            <a:custGeom>
              <a:avLst/>
              <a:gdLst/>
              <a:ahLst/>
              <a:cxnLst/>
              <a:rect l="l" t="t" r="r" b="b"/>
              <a:pathLst>
                <a:path w="4422" h="261" extrusionOk="0">
                  <a:moveTo>
                    <a:pt x="130" y="0"/>
                  </a:moveTo>
                  <a:cubicBezTo>
                    <a:pt x="58" y="0"/>
                    <a:pt x="0" y="58"/>
                    <a:pt x="0" y="131"/>
                  </a:cubicBezTo>
                  <a:cubicBezTo>
                    <a:pt x="0" y="202"/>
                    <a:pt x="58" y="260"/>
                    <a:pt x="130" y="260"/>
                  </a:cubicBezTo>
                  <a:lnTo>
                    <a:pt x="4292" y="260"/>
                  </a:lnTo>
                  <a:cubicBezTo>
                    <a:pt x="4363" y="260"/>
                    <a:pt x="4421" y="202"/>
                    <a:pt x="4421" y="131"/>
                  </a:cubicBezTo>
                  <a:cubicBezTo>
                    <a:pt x="4421" y="58"/>
                    <a:pt x="4363" y="0"/>
                    <a:pt x="4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55"/>
            <p:cNvSpPr/>
            <p:nvPr/>
          </p:nvSpPr>
          <p:spPr>
            <a:xfrm>
              <a:off x="2710725" y="4177225"/>
              <a:ext cx="107100" cy="6525"/>
            </a:xfrm>
            <a:custGeom>
              <a:avLst/>
              <a:gdLst/>
              <a:ahLst/>
              <a:cxnLst/>
              <a:rect l="l" t="t" r="r" b="b"/>
              <a:pathLst>
                <a:path w="4284" h="261" extrusionOk="0">
                  <a:moveTo>
                    <a:pt x="131" y="1"/>
                  </a:moveTo>
                  <a:cubicBezTo>
                    <a:pt x="58" y="1"/>
                    <a:pt x="0" y="60"/>
                    <a:pt x="0" y="131"/>
                  </a:cubicBezTo>
                  <a:cubicBezTo>
                    <a:pt x="0" y="203"/>
                    <a:pt x="58" y="260"/>
                    <a:pt x="131" y="260"/>
                  </a:cubicBezTo>
                  <a:lnTo>
                    <a:pt x="4154" y="260"/>
                  </a:lnTo>
                  <a:cubicBezTo>
                    <a:pt x="4226" y="260"/>
                    <a:pt x="4284" y="203"/>
                    <a:pt x="4284" y="131"/>
                  </a:cubicBezTo>
                  <a:cubicBezTo>
                    <a:pt x="4284" y="60"/>
                    <a:pt x="4226" y="1"/>
                    <a:pt x="4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55"/>
            <p:cNvSpPr/>
            <p:nvPr/>
          </p:nvSpPr>
          <p:spPr>
            <a:xfrm>
              <a:off x="2825200" y="4177225"/>
              <a:ext cx="27325" cy="6525"/>
            </a:xfrm>
            <a:custGeom>
              <a:avLst/>
              <a:gdLst/>
              <a:ahLst/>
              <a:cxnLst/>
              <a:rect l="l" t="t" r="r" b="b"/>
              <a:pathLst>
                <a:path w="1093" h="261" extrusionOk="0">
                  <a:moveTo>
                    <a:pt x="130" y="1"/>
                  </a:moveTo>
                  <a:cubicBezTo>
                    <a:pt x="59" y="1"/>
                    <a:pt x="1" y="60"/>
                    <a:pt x="1" y="131"/>
                  </a:cubicBezTo>
                  <a:cubicBezTo>
                    <a:pt x="1" y="203"/>
                    <a:pt x="59" y="260"/>
                    <a:pt x="130" y="260"/>
                  </a:cubicBezTo>
                  <a:lnTo>
                    <a:pt x="962" y="260"/>
                  </a:lnTo>
                  <a:cubicBezTo>
                    <a:pt x="1035" y="260"/>
                    <a:pt x="1092" y="203"/>
                    <a:pt x="1092" y="131"/>
                  </a:cubicBezTo>
                  <a:cubicBezTo>
                    <a:pt x="1092" y="60"/>
                    <a:pt x="1035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55"/>
            <p:cNvSpPr/>
            <p:nvPr/>
          </p:nvSpPr>
          <p:spPr>
            <a:xfrm>
              <a:off x="2679525" y="4080150"/>
              <a:ext cx="221525" cy="192850"/>
            </a:xfrm>
            <a:custGeom>
              <a:avLst/>
              <a:gdLst/>
              <a:ahLst/>
              <a:cxnLst/>
              <a:rect l="l" t="t" r="r" b="b"/>
              <a:pathLst>
                <a:path w="8861" h="7714" extrusionOk="0">
                  <a:moveTo>
                    <a:pt x="2741" y="5254"/>
                  </a:moveTo>
                  <a:lnTo>
                    <a:pt x="2609" y="5826"/>
                  </a:lnTo>
                  <a:lnTo>
                    <a:pt x="1517" y="5826"/>
                  </a:lnTo>
                  <a:cubicBezTo>
                    <a:pt x="1282" y="5826"/>
                    <a:pt x="1092" y="5636"/>
                    <a:pt x="1092" y="5401"/>
                  </a:cubicBezTo>
                  <a:lnTo>
                    <a:pt x="1092" y="5254"/>
                  </a:lnTo>
                  <a:close/>
                  <a:moveTo>
                    <a:pt x="7343" y="260"/>
                  </a:moveTo>
                  <a:cubicBezTo>
                    <a:pt x="7578" y="260"/>
                    <a:pt x="7769" y="450"/>
                    <a:pt x="7769" y="684"/>
                  </a:cubicBezTo>
                  <a:lnTo>
                    <a:pt x="7769" y="4569"/>
                  </a:lnTo>
                  <a:cubicBezTo>
                    <a:pt x="7769" y="4803"/>
                    <a:pt x="7578" y="4994"/>
                    <a:pt x="7343" y="4994"/>
                  </a:cubicBezTo>
                  <a:lnTo>
                    <a:pt x="5124" y="4994"/>
                  </a:lnTo>
                  <a:cubicBezTo>
                    <a:pt x="5098" y="4994"/>
                    <a:pt x="5073" y="5002"/>
                    <a:pt x="5051" y="5017"/>
                  </a:cubicBezTo>
                  <a:lnTo>
                    <a:pt x="2709" y="6619"/>
                  </a:lnTo>
                  <a:cubicBezTo>
                    <a:pt x="2707" y="6620"/>
                    <a:pt x="2705" y="6621"/>
                    <a:pt x="2703" y="6621"/>
                  </a:cubicBezTo>
                  <a:cubicBezTo>
                    <a:pt x="2701" y="6621"/>
                    <a:pt x="2699" y="6620"/>
                    <a:pt x="2698" y="6619"/>
                  </a:cubicBezTo>
                  <a:cubicBezTo>
                    <a:pt x="2695" y="6618"/>
                    <a:pt x="2693" y="6614"/>
                    <a:pt x="2694" y="6610"/>
                  </a:cubicBezTo>
                  <a:lnTo>
                    <a:pt x="3030" y="5153"/>
                  </a:lnTo>
                  <a:cubicBezTo>
                    <a:pt x="3049" y="5071"/>
                    <a:pt x="2989" y="4994"/>
                    <a:pt x="2904" y="4994"/>
                  </a:cubicBezTo>
                  <a:lnTo>
                    <a:pt x="684" y="4994"/>
                  </a:lnTo>
                  <a:cubicBezTo>
                    <a:pt x="450" y="4994"/>
                    <a:pt x="260" y="4803"/>
                    <a:pt x="260" y="4569"/>
                  </a:cubicBezTo>
                  <a:lnTo>
                    <a:pt x="260" y="684"/>
                  </a:lnTo>
                  <a:cubicBezTo>
                    <a:pt x="260" y="450"/>
                    <a:pt x="450" y="260"/>
                    <a:pt x="684" y="260"/>
                  </a:cubicBezTo>
                  <a:close/>
                  <a:moveTo>
                    <a:pt x="8175" y="1092"/>
                  </a:moveTo>
                  <a:cubicBezTo>
                    <a:pt x="8411" y="1092"/>
                    <a:pt x="8601" y="1282"/>
                    <a:pt x="8601" y="1517"/>
                  </a:cubicBezTo>
                  <a:lnTo>
                    <a:pt x="8601" y="5401"/>
                  </a:lnTo>
                  <a:cubicBezTo>
                    <a:pt x="8601" y="5636"/>
                    <a:pt x="8411" y="5826"/>
                    <a:pt x="8175" y="5826"/>
                  </a:cubicBezTo>
                  <a:lnTo>
                    <a:pt x="5957" y="5826"/>
                  </a:lnTo>
                  <a:cubicBezTo>
                    <a:pt x="5874" y="5826"/>
                    <a:pt x="5812" y="5904"/>
                    <a:pt x="5830" y="5985"/>
                  </a:cubicBezTo>
                  <a:lnTo>
                    <a:pt x="6167" y="7443"/>
                  </a:lnTo>
                  <a:cubicBezTo>
                    <a:pt x="6168" y="7448"/>
                    <a:pt x="6164" y="7453"/>
                    <a:pt x="6159" y="7453"/>
                  </a:cubicBezTo>
                  <a:cubicBezTo>
                    <a:pt x="6157" y="7453"/>
                    <a:pt x="6155" y="7452"/>
                    <a:pt x="6154" y="7451"/>
                  </a:cubicBezTo>
                  <a:lnTo>
                    <a:pt x="4054" y="6015"/>
                  </a:lnTo>
                  <a:lnTo>
                    <a:pt x="5165" y="5254"/>
                  </a:lnTo>
                  <a:lnTo>
                    <a:pt x="7343" y="5254"/>
                  </a:lnTo>
                  <a:cubicBezTo>
                    <a:pt x="7722" y="5253"/>
                    <a:pt x="8027" y="4947"/>
                    <a:pt x="8029" y="4569"/>
                  </a:cubicBezTo>
                  <a:lnTo>
                    <a:pt x="8029" y="1092"/>
                  </a:lnTo>
                  <a:close/>
                  <a:moveTo>
                    <a:pt x="684" y="0"/>
                  </a:moveTo>
                  <a:cubicBezTo>
                    <a:pt x="307" y="0"/>
                    <a:pt x="0" y="307"/>
                    <a:pt x="0" y="684"/>
                  </a:cubicBezTo>
                  <a:lnTo>
                    <a:pt x="0" y="4569"/>
                  </a:lnTo>
                  <a:cubicBezTo>
                    <a:pt x="0" y="4947"/>
                    <a:pt x="307" y="5253"/>
                    <a:pt x="684" y="5254"/>
                  </a:cubicBezTo>
                  <a:lnTo>
                    <a:pt x="832" y="5254"/>
                  </a:lnTo>
                  <a:lnTo>
                    <a:pt x="832" y="5401"/>
                  </a:lnTo>
                  <a:cubicBezTo>
                    <a:pt x="832" y="5779"/>
                    <a:pt x="1139" y="6086"/>
                    <a:pt x="1517" y="6086"/>
                  </a:cubicBezTo>
                  <a:lnTo>
                    <a:pt x="2549" y="6086"/>
                  </a:lnTo>
                  <a:lnTo>
                    <a:pt x="2442" y="6552"/>
                  </a:lnTo>
                  <a:cubicBezTo>
                    <a:pt x="2399" y="6733"/>
                    <a:pt x="2543" y="6882"/>
                    <a:pt x="2704" y="6882"/>
                  </a:cubicBezTo>
                  <a:cubicBezTo>
                    <a:pt x="2754" y="6882"/>
                    <a:pt x="2807" y="6867"/>
                    <a:pt x="2855" y="6833"/>
                  </a:cubicBezTo>
                  <a:lnTo>
                    <a:pt x="3822" y="6172"/>
                  </a:lnTo>
                  <a:lnTo>
                    <a:pt x="6005" y="7666"/>
                  </a:lnTo>
                  <a:cubicBezTo>
                    <a:pt x="6053" y="7699"/>
                    <a:pt x="6105" y="7713"/>
                    <a:pt x="6155" y="7713"/>
                  </a:cubicBezTo>
                  <a:cubicBezTo>
                    <a:pt x="6316" y="7713"/>
                    <a:pt x="6460" y="7565"/>
                    <a:pt x="6419" y="7384"/>
                  </a:cubicBezTo>
                  <a:lnTo>
                    <a:pt x="6120" y="6086"/>
                  </a:lnTo>
                  <a:lnTo>
                    <a:pt x="8175" y="6086"/>
                  </a:lnTo>
                  <a:cubicBezTo>
                    <a:pt x="8554" y="6086"/>
                    <a:pt x="8861" y="5779"/>
                    <a:pt x="8861" y="5401"/>
                  </a:cubicBezTo>
                  <a:lnTo>
                    <a:pt x="8861" y="1517"/>
                  </a:lnTo>
                  <a:cubicBezTo>
                    <a:pt x="8861" y="1139"/>
                    <a:pt x="8554" y="832"/>
                    <a:pt x="8175" y="832"/>
                  </a:cubicBezTo>
                  <a:lnTo>
                    <a:pt x="8029" y="832"/>
                  </a:lnTo>
                  <a:lnTo>
                    <a:pt x="8029" y="684"/>
                  </a:lnTo>
                  <a:cubicBezTo>
                    <a:pt x="8027" y="307"/>
                    <a:pt x="7722" y="0"/>
                    <a:pt x="7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" name="Google Shape;561;p55"/>
          <p:cNvGrpSpPr/>
          <p:nvPr/>
        </p:nvGrpSpPr>
        <p:grpSpPr>
          <a:xfrm>
            <a:off x="3052580" y="3631118"/>
            <a:ext cx="375822" cy="250327"/>
            <a:chOff x="2897600" y="4998600"/>
            <a:chExt cx="213075" cy="141925"/>
          </a:xfrm>
        </p:grpSpPr>
        <p:sp>
          <p:nvSpPr>
            <p:cNvPr id="562" name="Google Shape;562;p55"/>
            <p:cNvSpPr/>
            <p:nvPr/>
          </p:nvSpPr>
          <p:spPr>
            <a:xfrm>
              <a:off x="2897600" y="4998600"/>
              <a:ext cx="213075" cy="141925"/>
            </a:xfrm>
            <a:custGeom>
              <a:avLst/>
              <a:gdLst/>
              <a:ahLst/>
              <a:cxnLst/>
              <a:rect l="l" t="t" r="r" b="b"/>
              <a:pathLst>
                <a:path w="8523" h="5677" extrusionOk="0">
                  <a:moveTo>
                    <a:pt x="8104" y="268"/>
                  </a:moveTo>
                  <a:cubicBezTo>
                    <a:pt x="8188" y="268"/>
                    <a:pt x="8256" y="335"/>
                    <a:pt x="8256" y="418"/>
                  </a:cubicBezTo>
                  <a:lnTo>
                    <a:pt x="8256" y="5258"/>
                  </a:lnTo>
                  <a:cubicBezTo>
                    <a:pt x="8256" y="5341"/>
                    <a:pt x="8188" y="5410"/>
                    <a:pt x="8104" y="5410"/>
                  </a:cubicBezTo>
                  <a:lnTo>
                    <a:pt x="419" y="5410"/>
                  </a:lnTo>
                  <a:cubicBezTo>
                    <a:pt x="334" y="5410"/>
                    <a:pt x="267" y="5341"/>
                    <a:pt x="267" y="5258"/>
                  </a:cubicBezTo>
                  <a:lnTo>
                    <a:pt x="267" y="418"/>
                  </a:lnTo>
                  <a:cubicBezTo>
                    <a:pt x="267" y="335"/>
                    <a:pt x="334" y="268"/>
                    <a:pt x="419" y="268"/>
                  </a:cubicBezTo>
                  <a:close/>
                  <a:moveTo>
                    <a:pt x="419" y="1"/>
                  </a:moveTo>
                  <a:cubicBezTo>
                    <a:pt x="187" y="1"/>
                    <a:pt x="0" y="188"/>
                    <a:pt x="0" y="418"/>
                  </a:cubicBezTo>
                  <a:lnTo>
                    <a:pt x="0" y="5258"/>
                  </a:lnTo>
                  <a:cubicBezTo>
                    <a:pt x="0" y="5488"/>
                    <a:pt x="187" y="5675"/>
                    <a:pt x="419" y="5676"/>
                  </a:cubicBezTo>
                  <a:lnTo>
                    <a:pt x="8104" y="5676"/>
                  </a:lnTo>
                  <a:cubicBezTo>
                    <a:pt x="8334" y="5675"/>
                    <a:pt x="8521" y="5488"/>
                    <a:pt x="8523" y="5258"/>
                  </a:cubicBezTo>
                  <a:lnTo>
                    <a:pt x="8523" y="418"/>
                  </a:lnTo>
                  <a:cubicBezTo>
                    <a:pt x="8521" y="188"/>
                    <a:pt x="8334" y="1"/>
                    <a:pt x="8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55"/>
            <p:cNvSpPr/>
            <p:nvPr/>
          </p:nvSpPr>
          <p:spPr>
            <a:xfrm>
              <a:off x="2918975" y="5012825"/>
              <a:ext cx="170325" cy="113450"/>
            </a:xfrm>
            <a:custGeom>
              <a:avLst/>
              <a:gdLst/>
              <a:ahLst/>
              <a:cxnLst/>
              <a:rect l="l" t="t" r="r" b="b"/>
              <a:pathLst>
                <a:path w="6813" h="4538" extrusionOk="0">
                  <a:moveTo>
                    <a:pt x="6546" y="268"/>
                  </a:moveTo>
                  <a:lnTo>
                    <a:pt x="6546" y="4270"/>
                  </a:lnTo>
                  <a:lnTo>
                    <a:pt x="267" y="4270"/>
                  </a:lnTo>
                  <a:lnTo>
                    <a:pt x="267" y="268"/>
                  </a:lnTo>
                  <a:close/>
                  <a:moveTo>
                    <a:pt x="133" y="0"/>
                  </a:moveTo>
                  <a:cubicBezTo>
                    <a:pt x="59" y="0"/>
                    <a:pt x="0" y="61"/>
                    <a:pt x="0" y="135"/>
                  </a:cubicBezTo>
                  <a:lnTo>
                    <a:pt x="0" y="4405"/>
                  </a:lnTo>
                  <a:cubicBezTo>
                    <a:pt x="0" y="4477"/>
                    <a:pt x="59" y="4538"/>
                    <a:pt x="133" y="4538"/>
                  </a:cubicBezTo>
                  <a:lnTo>
                    <a:pt x="6680" y="4538"/>
                  </a:lnTo>
                  <a:cubicBezTo>
                    <a:pt x="6754" y="4538"/>
                    <a:pt x="6813" y="4477"/>
                    <a:pt x="6813" y="4405"/>
                  </a:cubicBezTo>
                  <a:lnTo>
                    <a:pt x="6813" y="133"/>
                  </a:lnTo>
                  <a:cubicBezTo>
                    <a:pt x="6813" y="61"/>
                    <a:pt x="6754" y="0"/>
                    <a:pt x="66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55"/>
            <p:cNvSpPr/>
            <p:nvPr/>
          </p:nvSpPr>
          <p:spPr>
            <a:xfrm>
              <a:off x="2908275" y="5062650"/>
              <a:ext cx="6700" cy="13800"/>
            </a:xfrm>
            <a:custGeom>
              <a:avLst/>
              <a:gdLst/>
              <a:ahLst/>
              <a:cxnLst/>
              <a:rect l="l" t="t" r="r" b="b"/>
              <a:pathLst>
                <a:path w="268" h="552" extrusionOk="0">
                  <a:moveTo>
                    <a:pt x="133" y="1"/>
                  </a:moveTo>
                  <a:cubicBezTo>
                    <a:pt x="61" y="1"/>
                    <a:pt x="0" y="60"/>
                    <a:pt x="0" y="134"/>
                  </a:cubicBezTo>
                  <a:lnTo>
                    <a:pt x="0" y="418"/>
                  </a:lnTo>
                  <a:cubicBezTo>
                    <a:pt x="0" y="492"/>
                    <a:pt x="61" y="551"/>
                    <a:pt x="133" y="551"/>
                  </a:cubicBezTo>
                  <a:cubicBezTo>
                    <a:pt x="207" y="551"/>
                    <a:pt x="267" y="492"/>
                    <a:pt x="268" y="418"/>
                  </a:cubicBezTo>
                  <a:lnTo>
                    <a:pt x="268" y="134"/>
                  </a:lnTo>
                  <a:cubicBezTo>
                    <a:pt x="268" y="60"/>
                    <a:pt x="207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55"/>
            <p:cNvSpPr/>
            <p:nvPr/>
          </p:nvSpPr>
          <p:spPr>
            <a:xfrm>
              <a:off x="3093300" y="5059075"/>
              <a:ext cx="6700" cy="20925"/>
            </a:xfrm>
            <a:custGeom>
              <a:avLst/>
              <a:gdLst/>
              <a:ahLst/>
              <a:cxnLst/>
              <a:rect l="l" t="t" r="r" b="b"/>
              <a:pathLst>
                <a:path w="268" h="837" extrusionOk="0">
                  <a:moveTo>
                    <a:pt x="135" y="1"/>
                  </a:moveTo>
                  <a:cubicBezTo>
                    <a:pt x="61" y="1"/>
                    <a:pt x="0" y="60"/>
                    <a:pt x="0" y="134"/>
                  </a:cubicBezTo>
                  <a:lnTo>
                    <a:pt x="0" y="704"/>
                  </a:lnTo>
                  <a:cubicBezTo>
                    <a:pt x="0" y="778"/>
                    <a:pt x="61" y="837"/>
                    <a:pt x="135" y="837"/>
                  </a:cubicBezTo>
                  <a:cubicBezTo>
                    <a:pt x="207" y="837"/>
                    <a:pt x="268" y="778"/>
                    <a:pt x="268" y="704"/>
                  </a:cubicBezTo>
                  <a:lnTo>
                    <a:pt x="268" y="134"/>
                  </a:lnTo>
                  <a:cubicBezTo>
                    <a:pt x="268" y="60"/>
                    <a:pt x="207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55"/>
            <p:cNvSpPr/>
            <p:nvPr/>
          </p:nvSpPr>
          <p:spPr>
            <a:xfrm>
              <a:off x="3093300" y="5012825"/>
              <a:ext cx="6750" cy="6750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0"/>
                  </a:moveTo>
                  <a:cubicBezTo>
                    <a:pt x="59" y="1"/>
                    <a:pt x="0" y="61"/>
                    <a:pt x="0" y="136"/>
                  </a:cubicBezTo>
                  <a:cubicBezTo>
                    <a:pt x="0" y="210"/>
                    <a:pt x="61" y="269"/>
                    <a:pt x="135" y="269"/>
                  </a:cubicBezTo>
                  <a:cubicBezTo>
                    <a:pt x="209" y="269"/>
                    <a:pt x="269" y="210"/>
                    <a:pt x="269" y="136"/>
                  </a:cubicBezTo>
                  <a:cubicBezTo>
                    <a:pt x="269" y="61"/>
                    <a:pt x="210" y="1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55"/>
            <p:cNvSpPr/>
            <p:nvPr/>
          </p:nvSpPr>
          <p:spPr>
            <a:xfrm>
              <a:off x="2908275" y="5044850"/>
              <a:ext cx="6700" cy="10250"/>
            </a:xfrm>
            <a:custGeom>
              <a:avLst/>
              <a:gdLst/>
              <a:ahLst/>
              <a:cxnLst/>
              <a:rect l="l" t="t" r="r" b="b"/>
              <a:pathLst>
                <a:path w="268" h="410" extrusionOk="0">
                  <a:moveTo>
                    <a:pt x="133" y="1"/>
                  </a:moveTo>
                  <a:cubicBezTo>
                    <a:pt x="61" y="1"/>
                    <a:pt x="0" y="60"/>
                    <a:pt x="0" y="134"/>
                  </a:cubicBezTo>
                  <a:lnTo>
                    <a:pt x="0" y="277"/>
                  </a:lnTo>
                  <a:cubicBezTo>
                    <a:pt x="0" y="351"/>
                    <a:pt x="61" y="410"/>
                    <a:pt x="133" y="410"/>
                  </a:cubicBezTo>
                  <a:cubicBezTo>
                    <a:pt x="207" y="410"/>
                    <a:pt x="267" y="351"/>
                    <a:pt x="268" y="277"/>
                  </a:cubicBezTo>
                  <a:lnTo>
                    <a:pt x="268" y="134"/>
                  </a:lnTo>
                  <a:cubicBezTo>
                    <a:pt x="268" y="60"/>
                    <a:pt x="207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55"/>
            <p:cNvSpPr/>
            <p:nvPr/>
          </p:nvSpPr>
          <p:spPr>
            <a:xfrm>
              <a:off x="2908275" y="5084000"/>
              <a:ext cx="6700" cy="10250"/>
            </a:xfrm>
            <a:custGeom>
              <a:avLst/>
              <a:gdLst/>
              <a:ahLst/>
              <a:cxnLst/>
              <a:rect l="l" t="t" r="r" b="b"/>
              <a:pathLst>
                <a:path w="268" h="410" extrusionOk="0">
                  <a:moveTo>
                    <a:pt x="133" y="0"/>
                  </a:moveTo>
                  <a:cubicBezTo>
                    <a:pt x="61" y="0"/>
                    <a:pt x="0" y="59"/>
                    <a:pt x="0" y="133"/>
                  </a:cubicBezTo>
                  <a:lnTo>
                    <a:pt x="0" y="276"/>
                  </a:lnTo>
                  <a:cubicBezTo>
                    <a:pt x="0" y="350"/>
                    <a:pt x="61" y="409"/>
                    <a:pt x="133" y="409"/>
                  </a:cubicBezTo>
                  <a:cubicBezTo>
                    <a:pt x="207" y="409"/>
                    <a:pt x="267" y="350"/>
                    <a:pt x="268" y="276"/>
                  </a:cubicBezTo>
                  <a:lnTo>
                    <a:pt x="268" y="133"/>
                  </a:lnTo>
                  <a:cubicBezTo>
                    <a:pt x="268" y="59"/>
                    <a:pt x="207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5"/>
            <p:cNvSpPr/>
            <p:nvPr/>
          </p:nvSpPr>
          <p:spPr>
            <a:xfrm>
              <a:off x="2933175" y="5094650"/>
              <a:ext cx="141900" cy="20925"/>
            </a:xfrm>
            <a:custGeom>
              <a:avLst/>
              <a:gdLst/>
              <a:ahLst/>
              <a:cxnLst/>
              <a:rect l="l" t="t" r="r" b="b"/>
              <a:pathLst>
                <a:path w="5676" h="837" extrusionOk="0">
                  <a:moveTo>
                    <a:pt x="1274" y="267"/>
                  </a:moveTo>
                  <a:cubicBezTo>
                    <a:pt x="1311" y="267"/>
                    <a:pt x="1349" y="281"/>
                    <a:pt x="1380" y="312"/>
                  </a:cubicBezTo>
                  <a:cubicBezTo>
                    <a:pt x="1476" y="407"/>
                    <a:pt x="1408" y="570"/>
                    <a:pt x="1272" y="570"/>
                  </a:cubicBezTo>
                  <a:cubicBezTo>
                    <a:pt x="1189" y="570"/>
                    <a:pt x="1121" y="503"/>
                    <a:pt x="1121" y="420"/>
                  </a:cubicBezTo>
                  <a:cubicBezTo>
                    <a:pt x="1121" y="328"/>
                    <a:pt x="1196" y="267"/>
                    <a:pt x="1274" y="267"/>
                  </a:cubicBezTo>
                  <a:close/>
                  <a:moveTo>
                    <a:pt x="1272" y="1"/>
                  </a:moveTo>
                  <a:cubicBezTo>
                    <a:pt x="1093" y="1"/>
                    <a:pt x="934" y="115"/>
                    <a:pt x="876" y="286"/>
                  </a:cubicBezTo>
                  <a:lnTo>
                    <a:pt x="135" y="286"/>
                  </a:lnTo>
                  <a:cubicBezTo>
                    <a:pt x="61" y="286"/>
                    <a:pt x="0" y="345"/>
                    <a:pt x="0" y="420"/>
                  </a:cubicBezTo>
                  <a:cubicBezTo>
                    <a:pt x="0" y="494"/>
                    <a:pt x="61" y="553"/>
                    <a:pt x="135" y="553"/>
                  </a:cubicBezTo>
                  <a:lnTo>
                    <a:pt x="876" y="553"/>
                  </a:lnTo>
                  <a:cubicBezTo>
                    <a:pt x="934" y="722"/>
                    <a:pt x="1093" y="837"/>
                    <a:pt x="1272" y="837"/>
                  </a:cubicBezTo>
                  <a:cubicBezTo>
                    <a:pt x="1453" y="837"/>
                    <a:pt x="1611" y="722"/>
                    <a:pt x="1669" y="553"/>
                  </a:cubicBezTo>
                  <a:lnTo>
                    <a:pt x="5542" y="553"/>
                  </a:lnTo>
                  <a:cubicBezTo>
                    <a:pt x="5616" y="553"/>
                    <a:pt x="5675" y="494"/>
                    <a:pt x="5675" y="420"/>
                  </a:cubicBezTo>
                  <a:cubicBezTo>
                    <a:pt x="5675" y="345"/>
                    <a:pt x="5616" y="286"/>
                    <a:pt x="5542" y="286"/>
                  </a:cubicBezTo>
                  <a:lnTo>
                    <a:pt x="1669" y="286"/>
                  </a:lnTo>
                  <a:cubicBezTo>
                    <a:pt x="1611" y="115"/>
                    <a:pt x="1453" y="1"/>
                    <a:pt x="1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5"/>
            <p:cNvSpPr/>
            <p:nvPr/>
          </p:nvSpPr>
          <p:spPr>
            <a:xfrm>
              <a:off x="2990100" y="5043475"/>
              <a:ext cx="32050" cy="30800"/>
            </a:xfrm>
            <a:custGeom>
              <a:avLst/>
              <a:gdLst/>
              <a:ahLst/>
              <a:cxnLst/>
              <a:rect l="l" t="t" r="r" b="b"/>
              <a:pathLst>
                <a:path w="1282" h="1232" extrusionOk="0">
                  <a:moveTo>
                    <a:pt x="277" y="268"/>
                  </a:moveTo>
                  <a:cubicBezTo>
                    <a:pt x="278" y="268"/>
                    <a:pt x="279" y="268"/>
                    <a:pt x="281" y="270"/>
                  </a:cubicBezTo>
                  <a:lnTo>
                    <a:pt x="959" y="609"/>
                  </a:lnTo>
                  <a:cubicBezTo>
                    <a:pt x="962" y="610"/>
                    <a:pt x="965" y="613"/>
                    <a:pt x="963" y="617"/>
                  </a:cubicBezTo>
                  <a:cubicBezTo>
                    <a:pt x="963" y="620"/>
                    <a:pt x="962" y="622"/>
                    <a:pt x="959" y="624"/>
                  </a:cubicBezTo>
                  <a:lnTo>
                    <a:pt x="281" y="963"/>
                  </a:lnTo>
                  <a:cubicBezTo>
                    <a:pt x="279" y="964"/>
                    <a:pt x="278" y="964"/>
                    <a:pt x="276" y="964"/>
                  </a:cubicBezTo>
                  <a:cubicBezTo>
                    <a:pt x="275" y="964"/>
                    <a:pt x="273" y="964"/>
                    <a:pt x="273" y="963"/>
                  </a:cubicBezTo>
                  <a:cubicBezTo>
                    <a:pt x="269" y="962"/>
                    <a:pt x="267" y="959"/>
                    <a:pt x="267" y="956"/>
                  </a:cubicBezTo>
                  <a:lnTo>
                    <a:pt x="267" y="278"/>
                  </a:lnTo>
                  <a:cubicBezTo>
                    <a:pt x="267" y="275"/>
                    <a:pt x="269" y="271"/>
                    <a:pt x="273" y="270"/>
                  </a:cubicBezTo>
                  <a:cubicBezTo>
                    <a:pt x="274" y="270"/>
                    <a:pt x="275" y="268"/>
                    <a:pt x="277" y="268"/>
                  </a:cubicBezTo>
                  <a:close/>
                  <a:moveTo>
                    <a:pt x="277" y="1"/>
                  </a:moveTo>
                  <a:cubicBezTo>
                    <a:pt x="132" y="1"/>
                    <a:pt x="1" y="117"/>
                    <a:pt x="1" y="278"/>
                  </a:cubicBezTo>
                  <a:lnTo>
                    <a:pt x="1" y="955"/>
                  </a:lnTo>
                  <a:cubicBezTo>
                    <a:pt x="1" y="1115"/>
                    <a:pt x="131" y="1231"/>
                    <a:pt x="276" y="1231"/>
                  </a:cubicBezTo>
                  <a:cubicBezTo>
                    <a:pt x="317" y="1231"/>
                    <a:pt x="360" y="1222"/>
                    <a:pt x="401" y="1201"/>
                  </a:cubicBezTo>
                  <a:lnTo>
                    <a:pt x="1078" y="863"/>
                  </a:lnTo>
                  <a:cubicBezTo>
                    <a:pt x="1281" y="761"/>
                    <a:pt x="1281" y="472"/>
                    <a:pt x="1078" y="369"/>
                  </a:cubicBezTo>
                  <a:lnTo>
                    <a:pt x="401" y="30"/>
                  </a:lnTo>
                  <a:cubicBezTo>
                    <a:pt x="360" y="10"/>
                    <a:pt x="318" y="1"/>
                    <a:pt x="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5"/>
            <p:cNvSpPr/>
            <p:nvPr/>
          </p:nvSpPr>
          <p:spPr>
            <a:xfrm>
              <a:off x="2965200" y="5027050"/>
              <a:ext cx="77875" cy="63625"/>
            </a:xfrm>
            <a:custGeom>
              <a:avLst/>
              <a:gdLst/>
              <a:ahLst/>
              <a:cxnLst/>
              <a:rect l="l" t="t" r="r" b="b"/>
              <a:pathLst>
                <a:path w="3115" h="2545" extrusionOk="0">
                  <a:moveTo>
                    <a:pt x="2412" y="268"/>
                  </a:moveTo>
                  <a:cubicBezTo>
                    <a:pt x="2653" y="268"/>
                    <a:pt x="2846" y="464"/>
                    <a:pt x="2848" y="703"/>
                  </a:cubicBezTo>
                  <a:lnTo>
                    <a:pt x="2848" y="1842"/>
                  </a:lnTo>
                  <a:cubicBezTo>
                    <a:pt x="2846" y="2083"/>
                    <a:pt x="2653" y="2278"/>
                    <a:pt x="2412" y="2278"/>
                  </a:cubicBezTo>
                  <a:lnTo>
                    <a:pt x="703" y="2278"/>
                  </a:lnTo>
                  <a:cubicBezTo>
                    <a:pt x="462" y="2278"/>
                    <a:pt x="267" y="2083"/>
                    <a:pt x="267" y="1842"/>
                  </a:cubicBezTo>
                  <a:lnTo>
                    <a:pt x="267" y="703"/>
                  </a:lnTo>
                  <a:cubicBezTo>
                    <a:pt x="267" y="464"/>
                    <a:pt x="462" y="268"/>
                    <a:pt x="703" y="268"/>
                  </a:cubicBezTo>
                  <a:close/>
                  <a:moveTo>
                    <a:pt x="703" y="0"/>
                  </a:moveTo>
                  <a:cubicBezTo>
                    <a:pt x="316" y="2"/>
                    <a:pt x="1" y="315"/>
                    <a:pt x="1" y="703"/>
                  </a:cubicBezTo>
                  <a:lnTo>
                    <a:pt x="1" y="1842"/>
                  </a:lnTo>
                  <a:cubicBezTo>
                    <a:pt x="1" y="2230"/>
                    <a:pt x="316" y="2545"/>
                    <a:pt x="703" y="2545"/>
                  </a:cubicBezTo>
                  <a:lnTo>
                    <a:pt x="2412" y="2545"/>
                  </a:lnTo>
                  <a:cubicBezTo>
                    <a:pt x="2799" y="2545"/>
                    <a:pt x="3114" y="2230"/>
                    <a:pt x="3114" y="1842"/>
                  </a:cubicBezTo>
                  <a:lnTo>
                    <a:pt x="3114" y="703"/>
                  </a:lnTo>
                  <a:cubicBezTo>
                    <a:pt x="3114" y="315"/>
                    <a:pt x="2799" y="2"/>
                    <a:pt x="2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55"/>
          <p:cNvGrpSpPr/>
          <p:nvPr/>
        </p:nvGrpSpPr>
        <p:grpSpPr>
          <a:xfrm>
            <a:off x="3052576" y="1288257"/>
            <a:ext cx="375824" cy="246468"/>
            <a:chOff x="2342250" y="4676200"/>
            <a:chExt cx="256325" cy="168100"/>
          </a:xfrm>
        </p:grpSpPr>
        <p:sp>
          <p:nvSpPr>
            <p:cNvPr id="573" name="Google Shape;573;p55"/>
            <p:cNvSpPr/>
            <p:nvPr/>
          </p:nvSpPr>
          <p:spPr>
            <a:xfrm>
              <a:off x="2342250" y="4676200"/>
              <a:ext cx="256325" cy="168100"/>
            </a:xfrm>
            <a:custGeom>
              <a:avLst/>
              <a:gdLst/>
              <a:ahLst/>
              <a:cxnLst/>
              <a:rect l="l" t="t" r="r" b="b"/>
              <a:pathLst>
                <a:path w="10253" h="6724" extrusionOk="0">
                  <a:moveTo>
                    <a:pt x="7704" y="302"/>
                  </a:moveTo>
                  <a:lnTo>
                    <a:pt x="7704" y="3051"/>
                  </a:lnTo>
                  <a:lnTo>
                    <a:pt x="300" y="3051"/>
                  </a:lnTo>
                  <a:lnTo>
                    <a:pt x="300" y="302"/>
                  </a:lnTo>
                  <a:close/>
                  <a:moveTo>
                    <a:pt x="9461" y="1257"/>
                  </a:moveTo>
                  <a:cubicBezTo>
                    <a:pt x="9736" y="1257"/>
                    <a:pt x="9958" y="1482"/>
                    <a:pt x="9952" y="1758"/>
                  </a:cubicBezTo>
                  <a:lnTo>
                    <a:pt x="9952" y="5449"/>
                  </a:lnTo>
                  <a:cubicBezTo>
                    <a:pt x="9944" y="5982"/>
                    <a:pt x="9511" y="6410"/>
                    <a:pt x="8979" y="6410"/>
                  </a:cubicBezTo>
                  <a:cubicBezTo>
                    <a:pt x="8446" y="6410"/>
                    <a:pt x="8013" y="5982"/>
                    <a:pt x="8006" y="5449"/>
                  </a:cubicBezTo>
                  <a:lnTo>
                    <a:pt x="8006" y="4957"/>
                  </a:lnTo>
                  <a:lnTo>
                    <a:pt x="8817" y="4957"/>
                  </a:lnTo>
                  <a:cubicBezTo>
                    <a:pt x="8901" y="4957"/>
                    <a:pt x="8968" y="4890"/>
                    <a:pt x="8968" y="4807"/>
                  </a:cubicBezTo>
                  <a:lnTo>
                    <a:pt x="8968" y="2961"/>
                  </a:lnTo>
                  <a:cubicBezTo>
                    <a:pt x="8966" y="2880"/>
                    <a:pt x="8900" y="2816"/>
                    <a:pt x="8817" y="2816"/>
                  </a:cubicBezTo>
                  <a:cubicBezTo>
                    <a:pt x="8737" y="2816"/>
                    <a:pt x="8671" y="2880"/>
                    <a:pt x="8668" y="2961"/>
                  </a:cubicBezTo>
                  <a:lnTo>
                    <a:pt x="8668" y="4656"/>
                  </a:lnTo>
                  <a:lnTo>
                    <a:pt x="8006" y="4656"/>
                  </a:lnTo>
                  <a:lnTo>
                    <a:pt x="8006" y="1265"/>
                  </a:lnTo>
                  <a:lnTo>
                    <a:pt x="8839" y="1265"/>
                  </a:lnTo>
                  <a:cubicBezTo>
                    <a:pt x="8729" y="1405"/>
                    <a:pt x="8668" y="1579"/>
                    <a:pt x="8668" y="1758"/>
                  </a:cubicBezTo>
                  <a:lnTo>
                    <a:pt x="8668" y="2249"/>
                  </a:lnTo>
                  <a:cubicBezTo>
                    <a:pt x="8671" y="2330"/>
                    <a:pt x="8737" y="2394"/>
                    <a:pt x="8819" y="2394"/>
                  </a:cubicBezTo>
                  <a:cubicBezTo>
                    <a:pt x="8900" y="2394"/>
                    <a:pt x="8966" y="2330"/>
                    <a:pt x="8970" y="2249"/>
                  </a:cubicBezTo>
                  <a:lnTo>
                    <a:pt x="8970" y="1758"/>
                  </a:lnTo>
                  <a:cubicBezTo>
                    <a:pt x="8964" y="1482"/>
                    <a:pt x="9185" y="1257"/>
                    <a:pt x="9461" y="1257"/>
                  </a:cubicBezTo>
                  <a:close/>
                  <a:moveTo>
                    <a:pt x="7704" y="3353"/>
                  </a:moveTo>
                  <a:lnTo>
                    <a:pt x="7704" y="5449"/>
                  </a:lnTo>
                  <a:cubicBezTo>
                    <a:pt x="7704" y="5824"/>
                    <a:pt x="7870" y="6181"/>
                    <a:pt x="8158" y="6422"/>
                  </a:cubicBezTo>
                  <a:lnTo>
                    <a:pt x="1274" y="6422"/>
                  </a:lnTo>
                  <a:cubicBezTo>
                    <a:pt x="737" y="6422"/>
                    <a:pt x="302" y="5986"/>
                    <a:pt x="300" y="5449"/>
                  </a:cubicBezTo>
                  <a:lnTo>
                    <a:pt x="300" y="3353"/>
                  </a:lnTo>
                  <a:close/>
                  <a:moveTo>
                    <a:pt x="150" y="1"/>
                  </a:moveTo>
                  <a:cubicBezTo>
                    <a:pt x="68" y="2"/>
                    <a:pt x="0" y="70"/>
                    <a:pt x="0" y="152"/>
                  </a:cubicBezTo>
                  <a:lnTo>
                    <a:pt x="0" y="5449"/>
                  </a:lnTo>
                  <a:cubicBezTo>
                    <a:pt x="0" y="6153"/>
                    <a:pt x="571" y="6722"/>
                    <a:pt x="1274" y="6724"/>
                  </a:cubicBezTo>
                  <a:lnTo>
                    <a:pt x="8979" y="6724"/>
                  </a:lnTo>
                  <a:cubicBezTo>
                    <a:pt x="9682" y="6722"/>
                    <a:pt x="10251" y="6153"/>
                    <a:pt x="10252" y="5449"/>
                  </a:cubicBezTo>
                  <a:lnTo>
                    <a:pt x="10252" y="1758"/>
                  </a:lnTo>
                  <a:cubicBezTo>
                    <a:pt x="10252" y="1320"/>
                    <a:pt x="9897" y="965"/>
                    <a:pt x="9460" y="965"/>
                  </a:cubicBezTo>
                  <a:lnTo>
                    <a:pt x="8006" y="965"/>
                  </a:lnTo>
                  <a:lnTo>
                    <a:pt x="8006" y="152"/>
                  </a:lnTo>
                  <a:cubicBezTo>
                    <a:pt x="8006" y="70"/>
                    <a:pt x="7938" y="2"/>
                    <a:pt x="78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55"/>
            <p:cNvSpPr/>
            <p:nvPr/>
          </p:nvSpPr>
          <p:spPr>
            <a:xfrm>
              <a:off x="2489300" y="4688400"/>
              <a:ext cx="29575" cy="59450"/>
            </a:xfrm>
            <a:custGeom>
              <a:avLst/>
              <a:gdLst/>
              <a:ahLst/>
              <a:cxnLst/>
              <a:rect l="l" t="t" r="r" b="b"/>
              <a:pathLst>
                <a:path w="1183" h="2378" extrusionOk="0">
                  <a:moveTo>
                    <a:pt x="592" y="0"/>
                  </a:moveTo>
                  <a:cubicBezTo>
                    <a:pt x="511" y="0"/>
                    <a:pt x="445" y="65"/>
                    <a:pt x="442" y="146"/>
                  </a:cubicBezTo>
                  <a:lnTo>
                    <a:pt x="442" y="318"/>
                  </a:lnTo>
                  <a:cubicBezTo>
                    <a:pt x="181" y="368"/>
                    <a:pt x="1" y="609"/>
                    <a:pt x="26" y="873"/>
                  </a:cubicBezTo>
                  <a:cubicBezTo>
                    <a:pt x="52" y="1138"/>
                    <a:pt x="274" y="1340"/>
                    <a:pt x="541" y="1340"/>
                  </a:cubicBezTo>
                  <a:lnTo>
                    <a:pt x="644" y="1340"/>
                  </a:lnTo>
                  <a:cubicBezTo>
                    <a:pt x="763" y="1340"/>
                    <a:pt x="860" y="1435"/>
                    <a:pt x="860" y="1554"/>
                  </a:cubicBezTo>
                  <a:cubicBezTo>
                    <a:pt x="860" y="1672"/>
                    <a:pt x="763" y="1769"/>
                    <a:pt x="644" y="1769"/>
                  </a:cubicBezTo>
                  <a:lnTo>
                    <a:pt x="488" y="1769"/>
                  </a:lnTo>
                  <a:cubicBezTo>
                    <a:pt x="398" y="1769"/>
                    <a:pt x="325" y="1696"/>
                    <a:pt x="325" y="1606"/>
                  </a:cubicBezTo>
                  <a:cubicBezTo>
                    <a:pt x="325" y="1523"/>
                    <a:pt x="258" y="1455"/>
                    <a:pt x="175" y="1455"/>
                  </a:cubicBezTo>
                  <a:cubicBezTo>
                    <a:pt x="92" y="1455"/>
                    <a:pt x="25" y="1523"/>
                    <a:pt x="25" y="1606"/>
                  </a:cubicBezTo>
                  <a:cubicBezTo>
                    <a:pt x="25" y="1844"/>
                    <a:pt x="206" y="2044"/>
                    <a:pt x="442" y="2068"/>
                  </a:cubicBezTo>
                  <a:lnTo>
                    <a:pt x="442" y="2232"/>
                  </a:lnTo>
                  <a:cubicBezTo>
                    <a:pt x="445" y="2313"/>
                    <a:pt x="511" y="2378"/>
                    <a:pt x="592" y="2378"/>
                  </a:cubicBezTo>
                  <a:cubicBezTo>
                    <a:pt x="674" y="2378"/>
                    <a:pt x="740" y="2313"/>
                    <a:pt x="743" y="2232"/>
                  </a:cubicBezTo>
                  <a:lnTo>
                    <a:pt x="743" y="2060"/>
                  </a:lnTo>
                  <a:cubicBezTo>
                    <a:pt x="1004" y="2009"/>
                    <a:pt x="1183" y="1769"/>
                    <a:pt x="1157" y="1505"/>
                  </a:cubicBezTo>
                  <a:cubicBezTo>
                    <a:pt x="1132" y="1240"/>
                    <a:pt x="910" y="1038"/>
                    <a:pt x="644" y="1038"/>
                  </a:cubicBezTo>
                  <a:lnTo>
                    <a:pt x="541" y="1038"/>
                  </a:lnTo>
                  <a:cubicBezTo>
                    <a:pt x="424" y="1035"/>
                    <a:pt x="332" y="940"/>
                    <a:pt x="332" y="824"/>
                  </a:cubicBezTo>
                  <a:cubicBezTo>
                    <a:pt x="332" y="707"/>
                    <a:pt x="424" y="613"/>
                    <a:pt x="541" y="609"/>
                  </a:cubicBezTo>
                  <a:lnTo>
                    <a:pt x="697" y="609"/>
                  </a:lnTo>
                  <a:cubicBezTo>
                    <a:pt x="787" y="609"/>
                    <a:pt x="860" y="681"/>
                    <a:pt x="860" y="772"/>
                  </a:cubicBezTo>
                  <a:lnTo>
                    <a:pt x="860" y="877"/>
                  </a:lnTo>
                  <a:cubicBezTo>
                    <a:pt x="860" y="959"/>
                    <a:pt x="927" y="1026"/>
                    <a:pt x="1011" y="1026"/>
                  </a:cubicBezTo>
                  <a:cubicBezTo>
                    <a:pt x="1093" y="1026"/>
                    <a:pt x="1160" y="959"/>
                    <a:pt x="1160" y="877"/>
                  </a:cubicBezTo>
                  <a:lnTo>
                    <a:pt x="1160" y="772"/>
                  </a:lnTo>
                  <a:cubicBezTo>
                    <a:pt x="1160" y="533"/>
                    <a:pt x="980" y="334"/>
                    <a:pt x="743" y="310"/>
                  </a:cubicBezTo>
                  <a:lnTo>
                    <a:pt x="743" y="146"/>
                  </a:lnTo>
                  <a:cubicBezTo>
                    <a:pt x="740" y="65"/>
                    <a:pt x="674" y="0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55"/>
            <p:cNvSpPr/>
            <p:nvPr/>
          </p:nvSpPr>
          <p:spPr>
            <a:xfrm>
              <a:off x="2366250" y="4696275"/>
              <a:ext cx="31700" cy="43825"/>
            </a:xfrm>
            <a:custGeom>
              <a:avLst/>
              <a:gdLst/>
              <a:ahLst/>
              <a:cxnLst/>
              <a:rect l="l" t="t" r="r" b="b"/>
              <a:pathLst>
                <a:path w="1268" h="1753" extrusionOk="0">
                  <a:moveTo>
                    <a:pt x="155" y="1"/>
                  </a:moveTo>
                  <a:cubicBezTo>
                    <a:pt x="78" y="1"/>
                    <a:pt x="3" y="59"/>
                    <a:pt x="3" y="152"/>
                  </a:cubicBezTo>
                  <a:lnTo>
                    <a:pt x="3" y="1597"/>
                  </a:lnTo>
                  <a:cubicBezTo>
                    <a:pt x="0" y="1682"/>
                    <a:pt x="69" y="1753"/>
                    <a:pt x="154" y="1753"/>
                  </a:cubicBezTo>
                  <a:cubicBezTo>
                    <a:pt x="238" y="1753"/>
                    <a:pt x="307" y="1682"/>
                    <a:pt x="304" y="1597"/>
                  </a:cubicBezTo>
                  <a:lnTo>
                    <a:pt x="304" y="649"/>
                  </a:lnTo>
                  <a:lnTo>
                    <a:pt x="991" y="1680"/>
                  </a:lnTo>
                  <a:cubicBezTo>
                    <a:pt x="1022" y="1727"/>
                    <a:pt x="1069" y="1748"/>
                    <a:pt x="1115" y="1748"/>
                  </a:cubicBezTo>
                  <a:cubicBezTo>
                    <a:pt x="1192" y="1748"/>
                    <a:pt x="1268" y="1690"/>
                    <a:pt x="1267" y="1597"/>
                  </a:cubicBezTo>
                  <a:lnTo>
                    <a:pt x="1267" y="151"/>
                  </a:lnTo>
                  <a:cubicBezTo>
                    <a:pt x="1267" y="69"/>
                    <a:pt x="1199" y="2"/>
                    <a:pt x="1116" y="2"/>
                  </a:cubicBezTo>
                  <a:cubicBezTo>
                    <a:pt x="1034" y="2"/>
                    <a:pt x="967" y="69"/>
                    <a:pt x="967" y="151"/>
                  </a:cubicBezTo>
                  <a:lnTo>
                    <a:pt x="967" y="1099"/>
                  </a:lnTo>
                  <a:lnTo>
                    <a:pt x="279" y="68"/>
                  </a:lnTo>
                  <a:cubicBezTo>
                    <a:pt x="248" y="21"/>
                    <a:pt x="201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5"/>
            <p:cNvSpPr/>
            <p:nvPr/>
          </p:nvSpPr>
          <p:spPr>
            <a:xfrm>
              <a:off x="2406425" y="4696300"/>
              <a:ext cx="27750" cy="43675"/>
            </a:xfrm>
            <a:custGeom>
              <a:avLst/>
              <a:gdLst/>
              <a:ahLst/>
              <a:cxnLst/>
              <a:rect l="l" t="t" r="r" b="b"/>
              <a:pathLst>
                <a:path w="1110" h="1747" extrusionOk="0">
                  <a:moveTo>
                    <a:pt x="151" y="1"/>
                  </a:moveTo>
                  <a:cubicBezTo>
                    <a:pt x="69" y="1"/>
                    <a:pt x="2" y="68"/>
                    <a:pt x="2" y="150"/>
                  </a:cubicBezTo>
                  <a:lnTo>
                    <a:pt x="2" y="1596"/>
                  </a:lnTo>
                  <a:cubicBezTo>
                    <a:pt x="0" y="1678"/>
                    <a:pt x="68" y="1747"/>
                    <a:pt x="151" y="1747"/>
                  </a:cubicBezTo>
                  <a:lnTo>
                    <a:pt x="955" y="1747"/>
                  </a:lnTo>
                  <a:cubicBezTo>
                    <a:pt x="956" y="1747"/>
                    <a:pt x="958" y="1747"/>
                    <a:pt x="960" y="1747"/>
                  </a:cubicBezTo>
                  <a:cubicBezTo>
                    <a:pt x="1042" y="1747"/>
                    <a:pt x="1110" y="1679"/>
                    <a:pt x="1110" y="1596"/>
                  </a:cubicBezTo>
                  <a:cubicBezTo>
                    <a:pt x="1110" y="1513"/>
                    <a:pt x="1042" y="1445"/>
                    <a:pt x="960" y="1445"/>
                  </a:cubicBezTo>
                  <a:cubicBezTo>
                    <a:pt x="958" y="1445"/>
                    <a:pt x="956" y="1445"/>
                    <a:pt x="955" y="1445"/>
                  </a:cubicBezTo>
                  <a:lnTo>
                    <a:pt x="302" y="1445"/>
                  </a:lnTo>
                  <a:lnTo>
                    <a:pt x="302" y="943"/>
                  </a:lnTo>
                  <a:lnTo>
                    <a:pt x="793" y="943"/>
                  </a:lnTo>
                  <a:cubicBezTo>
                    <a:pt x="875" y="940"/>
                    <a:pt x="939" y="874"/>
                    <a:pt x="939" y="792"/>
                  </a:cubicBezTo>
                  <a:cubicBezTo>
                    <a:pt x="939" y="711"/>
                    <a:pt x="875" y="645"/>
                    <a:pt x="793" y="643"/>
                  </a:cubicBezTo>
                  <a:lnTo>
                    <a:pt x="302" y="643"/>
                  </a:lnTo>
                  <a:lnTo>
                    <a:pt x="302" y="301"/>
                  </a:lnTo>
                  <a:lnTo>
                    <a:pt x="955" y="301"/>
                  </a:lnTo>
                  <a:cubicBezTo>
                    <a:pt x="1037" y="301"/>
                    <a:pt x="1104" y="233"/>
                    <a:pt x="1104" y="150"/>
                  </a:cubicBezTo>
                  <a:cubicBezTo>
                    <a:pt x="1104" y="68"/>
                    <a:pt x="1037" y="1"/>
                    <a:pt x="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5"/>
            <p:cNvSpPr/>
            <p:nvPr/>
          </p:nvSpPr>
          <p:spPr>
            <a:xfrm>
              <a:off x="2442325" y="4696275"/>
              <a:ext cx="40075" cy="43700"/>
            </a:xfrm>
            <a:custGeom>
              <a:avLst/>
              <a:gdLst/>
              <a:ahLst/>
              <a:cxnLst/>
              <a:rect l="l" t="t" r="r" b="b"/>
              <a:pathLst>
                <a:path w="1603" h="1748" extrusionOk="0">
                  <a:moveTo>
                    <a:pt x="158" y="1"/>
                  </a:moveTo>
                  <a:cubicBezTo>
                    <a:pt x="153" y="1"/>
                    <a:pt x="148" y="1"/>
                    <a:pt x="143" y="2"/>
                  </a:cubicBezTo>
                  <a:cubicBezTo>
                    <a:pt x="61" y="11"/>
                    <a:pt x="1" y="86"/>
                    <a:pt x="10" y="168"/>
                  </a:cubicBezTo>
                  <a:lnTo>
                    <a:pt x="172" y="1613"/>
                  </a:lnTo>
                  <a:cubicBezTo>
                    <a:pt x="181" y="1699"/>
                    <a:pt x="251" y="1747"/>
                    <a:pt x="322" y="1747"/>
                  </a:cubicBezTo>
                  <a:cubicBezTo>
                    <a:pt x="377" y="1747"/>
                    <a:pt x="432" y="1718"/>
                    <a:pt x="458" y="1656"/>
                  </a:cubicBezTo>
                  <a:lnTo>
                    <a:pt x="802" y="855"/>
                  </a:lnTo>
                  <a:lnTo>
                    <a:pt x="1145" y="1656"/>
                  </a:lnTo>
                  <a:cubicBezTo>
                    <a:pt x="1172" y="1718"/>
                    <a:pt x="1227" y="1747"/>
                    <a:pt x="1282" y="1747"/>
                  </a:cubicBezTo>
                  <a:cubicBezTo>
                    <a:pt x="1353" y="1747"/>
                    <a:pt x="1423" y="1699"/>
                    <a:pt x="1433" y="1613"/>
                  </a:cubicBezTo>
                  <a:lnTo>
                    <a:pt x="1593" y="168"/>
                  </a:lnTo>
                  <a:cubicBezTo>
                    <a:pt x="1603" y="86"/>
                    <a:pt x="1543" y="11"/>
                    <a:pt x="1461" y="2"/>
                  </a:cubicBezTo>
                  <a:cubicBezTo>
                    <a:pt x="1456" y="1"/>
                    <a:pt x="1451" y="1"/>
                    <a:pt x="1446" y="1"/>
                  </a:cubicBezTo>
                  <a:cubicBezTo>
                    <a:pt x="1369" y="1"/>
                    <a:pt x="1303" y="58"/>
                    <a:pt x="1294" y="135"/>
                  </a:cubicBezTo>
                  <a:lnTo>
                    <a:pt x="1197" y="1013"/>
                  </a:lnTo>
                  <a:lnTo>
                    <a:pt x="940" y="413"/>
                  </a:lnTo>
                  <a:cubicBezTo>
                    <a:pt x="915" y="354"/>
                    <a:pt x="859" y="324"/>
                    <a:pt x="803" y="324"/>
                  </a:cubicBezTo>
                  <a:cubicBezTo>
                    <a:pt x="746" y="324"/>
                    <a:pt x="690" y="354"/>
                    <a:pt x="664" y="413"/>
                  </a:cubicBezTo>
                  <a:lnTo>
                    <a:pt x="407" y="1013"/>
                  </a:lnTo>
                  <a:lnTo>
                    <a:pt x="310" y="135"/>
                  </a:lnTo>
                  <a:cubicBezTo>
                    <a:pt x="301" y="58"/>
                    <a:pt x="234" y="1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5"/>
            <p:cNvSpPr/>
            <p:nvPr/>
          </p:nvSpPr>
          <p:spPr>
            <a:xfrm>
              <a:off x="2366175" y="4772525"/>
              <a:ext cx="59725" cy="7575"/>
            </a:xfrm>
            <a:custGeom>
              <a:avLst/>
              <a:gdLst/>
              <a:ahLst/>
              <a:cxnLst/>
              <a:rect l="l" t="t" r="r" b="b"/>
              <a:pathLst>
                <a:path w="2389" h="303" extrusionOk="0">
                  <a:moveTo>
                    <a:pt x="152" y="1"/>
                  </a:moveTo>
                  <a:cubicBezTo>
                    <a:pt x="69" y="1"/>
                    <a:pt x="0" y="68"/>
                    <a:pt x="0" y="151"/>
                  </a:cubicBezTo>
                  <a:cubicBezTo>
                    <a:pt x="0" y="235"/>
                    <a:pt x="69" y="302"/>
                    <a:pt x="152" y="302"/>
                  </a:cubicBezTo>
                  <a:cubicBezTo>
                    <a:pt x="153" y="302"/>
                    <a:pt x="155" y="302"/>
                    <a:pt x="157" y="302"/>
                  </a:cubicBezTo>
                  <a:lnTo>
                    <a:pt x="2243" y="302"/>
                  </a:lnTo>
                  <a:cubicBezTo>
                    <a:pt x="2324" y="299"/>
                    <a:pt x="2388" y="232"/>
                    <a:pt x="2388" y="151"/>
                  </a:cubicBezTo>
                  <a:cubicBezTo>
                    <a:pt x="2388" y="71"/>
                    <a:pt x="2324" y="3"/>
                    <a:pt x="2243" y="1"/>
                  </a:cubicBezTo>
                  <a:lnTo>
                    <a:pt x="157" y="1"/>
                  </a:lnTo>
                  <a:cubicBezTo>
                    <a:pt x="155" y="1"/>
                    <a:pt x="153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5"/>
            <p:cNvSpPr/>
            <p:nvPr/>
          </p:nvSpPr>
          <p:spPr>
            <a:xfrm>
              <a:off x="2442675" y="4772525"/>
              <a:ext cx="75525" cy="7575"/>
            </a:xfrm>
            <a:custGeom>
              <a:avLst/>
              <a:gdLst/>
              <a:ahLst/>
              <a:cxnLst/>
              <a:rect l="l" t="t" r="r" b="b"/>
              <a:pathLst>
                <a:path w="3021" h="303" extrusionOk="0">
                  <a:moveTo>
                    <a:pt x="146" y="1"/>
                  </a:moveTo>
                  <a:cubicBezTo>
                    <a:pt x="65" y="3"/>
                    <a:pt x="0" y="71"/>
                    <a:pt x="0" y="151"/>
                  </a:cubicBezTo>
                  <a:cubicBezTo>
                    <a:pt x="0" y="232"/>
                    <a:pt x="65" y="299"/>
                    <a:pt x="146" y="302"/>
                  </a:cubicBezTo>
                  <a:lnTo>
                    <a:pt x="2876" y="302"/>
                  </a:lnTo>
                  <a:cubicBezTo>
                    <a:pt x="2956" y="299"/>
                    <a:pt x="3021" y="232"/>
                    <a:pt x="3021" y="151"/>
                  </a:cubicBezTo>
                  <a:cubicBezTo>
                    <a:pt x="3021" y="71"/>
                    <a:pt x="2956" y="3"/>
                    <a:pt x="2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5"/>
            <p:cNvSpPr/>
            <p:nvPr/>
          </p:nvSpPr>
          <p:spPr>
            <a:xfrm>
              <a:off x="2366300" y="4792575"/>
              <a:ext cx="31625" cy="7575"/>
            </a:xfrm>
            <a:custGeom>
              <a:avLst/>
              <a:gdLst/>
              <a:ahLst/>
              <a:cxnLst/>
              <a:rect l="l" t="t" r="r" b="b"/>
              <a:pathLst>
                <a:path w="1265" h="303" extrusionOk="0">
                  <a:moveTo>
                    <a:pt x="152" y="1"/>
                  </a:moveTo>
                  <a:cubicBezTo>
                    <a:pt x="68" y="1"/>
                    <a:pt x="1" y="68"/>
                    <a:pt x="1" y="152"/>
                  </a:cubicBezTo>
                  <a:cubicBezTo>
                    <a:pt x="1" y="235"/>
                    <a:pt x="68" y="302"/>
                    <a:pt x="152" y="302"/>
                  </a:cubicBezTo>
                  <a:lnTo>
                    <a:pt x="1114" y="302"/>
                  </a:lnTo>
                  <a:cubicBezTo>
                    <a:pt x="1197" y="302"/>
                    <a:pt x="1265" y="235"/>
                    <a:pt x="1265" y="152"/>
                  </a:cubicBezTo>
                  <a:cubicBezTo>
                    <a:pt x="1265" y="68"/>
                    <a:pt x="1197" y="1"/>
                    <a:pt x="1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5"/>
            <p:cNvSpPr/>
            <p:nvPr/>
          </p:nvSpPr>
          <p:spPr>
            <a:xfrm>
              <a:off x="2366175" y="4812675"/>
              <a:ext cx="59725" cy="7525"/>
            </a:xfrm>
            <a:custGeom>
              <a:avLst/>
              <a:gdLst/>
              <a:ahLst/>
              <a:cxnLst/>
              <a:rect l="l" t="t" r="r" b="b"/>
              <a:pathLst>
                <a:path w="2389" h="301" extrusionOk="0">
                  <a:moveTo>
                    <a:pt x="149" y="0"/>
                  </a:moveTo>
                  <a:cubicBezTo>
                    <a:pt x="68" y="0"/>
                    <a:pt x="0" y="68"/>
                    <a:pt x="0" y="150"/>
                  </a:cubicBezTo>
                  <a:cubicBezTo>
                    <a:pt x="0" y="234"/>
                    <a:pt x="69" y="301"/>
                    <a:pt x="152" y="301"/>
                  </a:cubicBezTo>
                  <a:cubicBezTo>
                    <a:pt x="153" y="301"/>
                    <a:pt x="155" y="301"/>
                    <a:pt x="157" y="301"/>
                  </a:cubicBezTo>
                  <a:lnTo>
                    <a:pt x="2243" y="301"/>
                  </a:lnTo>
                  <a:cubicBezTo>
                    <a:pt x="2324" y="298"/>
                    <a:pt x="2388" y="232"/>
                    <a:pt x="2388" y="150"/>
                  </a:cubicBezTo>
                  <a:cubicBezTo>
                    <a:pt x="2388" y="69"/>
                    <a:pt x="2324" y="3"/>
                    <a:pt x="2243" y="1"/>
                  </a:cubicBezTo>
                  <a:lnTo>
                    <a:pt x="157" y="1"/>
                  </a:lnTo>
                  <a:cubicBezTo>
                    <a:pt x="154" y="0"/>
                    <a:pt x="152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55"/>
            <p:cNvSpPr/>
            <p:nvPr/>
          </p:nvSpPr>
          <p:spPr>
            <a:xfrm>
              <a:off x="2406425" y="4792575"/>
              <a:ext cx="19600" cy="7575"/>
            </a:xfrm>
            <a:custGeom>
              <a:avLst/>
              <a:gdLst/>
              <a:ahLst/>
              <a:cxnLst/>
              <a:rect l="l" t="t" r="r" b="b"/>
              <a:pathLst>
                <a:path w="784" h="303" extrusionOk="0">
                  <a:moveTo>
                    <a:pt x="151" y="1"/>
                  </a:moveTo>
                  <a:cubicBezTo>
                    <a:pt x="69" y="1"/>
                    <a:pt x="0" y="68"/>
                    <a:pt x="0" y="152"/>
                  </a:cubicBezTo>
                  <a:cubicBezTo>
                    <a:pt x="0" y="235"/>
                    <a:pt x="69" y="302"/>
                    <a:pt x="151" y="302"/>
                  </a:cubicBezTo>
                  <a:lnTo>
                    <a:pt x="633" y="302"/>
                  </a:lnTo>
                  <a:cubicBezTo>
                    <a:pt x="717" y="302"/>
                    <a:pt x="784" y="235"/>
                    <a:pt x="784" y="152"/>
                  </a:cubicBezTo>
                  <a:cubicBezTo>
                    <a:pt x="784" y="68"/>
                    <a:pt x="717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55"/>
            <p:cNvSpPr/>
            <p:nvPr/>
          </p:nvSpPr>
          <p:spPr>
            <a:xfrm>
              <a:off x="2442575" y="4792575"/>
              <a:ext cx="35625" cy="7575"/>
            </a:xfrm>
            <a:custGeom>
              <a:avLst/>
              <a:gdLst/>
              <a:ahLst/>
              <a:cxnLst/>
              <a:rect l="l" t="t" r="r" b="b"/>
              <a:pathLst>
                <a:path w="1425" h="303" extrusionOk="0">
                  <a:moveTo>
                    <a:pt x="150" y="1"/>
                  </a:moveTo>
                  <a:cubicBezTo>
                    <a:pt x="67" y="1"/>
                    <a:pt x="0" y="68"/>
                    <a:pt x="0" y="152"/>
                  </a:cubicBezTo>
                  <a:cubicBezTo>
                    <a:pt x="0" y="235"/>
                    <a:pt x="67" y="302"/>
                    <a:pt x="150" y="302"/>
                  </a:cubicBezTo>
                  <a:lnTo>
                    <a:pt x="1274" y="302"/>
                  </a:lnTo>
                  <a:cubicBezTo>
                    <a:pt x="1357" y="302"/>
                    <a:pt x="1424" y="235"/>
                    <a:pt x="1424" y="152"/>
                  </a:cubicBezTo>
                  <a:cubicBezTo>
                    <a:pt x="1424" y="68"/>
                    <a:pt x="1357" y="1"/>
                    <a:pt x="1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55"/>
            <p:cNvSpPr/>
            <p:nvPr/>
          </p:nvSpPr>
          <p:spPr>
            <a:xfrm>
              <a:off x="2486675" y="4792575"/>
              <a:ext cx="31625" cy="7575"/>
            </a:xfrm>
            <a:custGeom>
              <a:avLst/>
              <a:gdLst/>
              <a:ahLst/>
              <a:cxnLst/>
              <a:rect l="l" t="t" r="r" b="b"/>
              <a:pathLst>
                <a:path w="1265" h="303" extrusionOk="0">
                  <a:moveTo>
                    <a:pt x="152" y="1"/>
                  </a:moveTo>
                  <a:cubicBezTo>
                    <a:pt x="68" y="1"/>
                    <a:pt x="1" y="68"/>
                    <a:pt x="1" y="152"/>
                  </a:cubicBezTo>
                  <a:cubicBezTo>
                    <a:pt x="1" y="235"/>
                    <a:pt x="68" y="302"/>
                    <a:pt x="152" y="302"/>
                  </a:cubicBezTo>
                  <a:lnTo>
                    <a:pt x="1116" y="302"/>
                  </a:lnTo>
                  <a:cubicBezTo>
                    <a:pt x="1198" y="302"/>
                    <a:pt x="1265" y="235"/>
                    <a:pt x="1265" y="152"/>
                  </a:cubicBezTo>
                  <a:cubicBezTo>
                    <a:pt x="1265" y="68"/>
                    <a:pt x="1198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55"/>
            <p:cNvSpPr/>
            <p:nvPr/>
          </p:nvSpPr>
          <p:spPr>
            <a:xfrm>
              <a:off x="2442675" y="4812675"/>
              <a:ext cx="51700" cy="7525"/>
            </a:xfrm>
            <a:custGeom>
              <a:avLst/>
              <a:gdLst/>
              <a:ahLst/>
              <a:cxnLst/>
              <a:rect l="l" t="t" r="r" b="b"/>
              <a:pathLst>
                <a:path w="2068" h="301" extrusionOk="0">
                  <a:moveTo>
                    <a:pt x="1919" y="0"/>
                  </a:moveTo>
                  <a:cubicBezTo>
                    <a:pt x="1916" y="0"/>
                    <a:pt x="1914" y="0"/>
                    <a:pt x="1912" y="1"/>
                  </a:cubicBezTo>
                  <a:lnTo>
                    <a:pt x="146" y="1"/>
                  </a:lnTo>
                  <a:cubicBezTo>
                    <a:pt x="65" y="3"/>
                    <a:pt x="0" y="69"/>
                    <a:pt x="0" y="150"/>
                  </a:cubicBezTo>
                  <a:cubicBezTo>
                    <a:pt x="0" y="232"/>
                    <a:pt x="65" y="298"/>
                    <a:pt x="146" y="301"/>
                  </a:cubicBezTo>
                  <a:lnTo>
                    <a:pt x="1912" y="301"/>
                  </a:lnTo>
                  <a:cubicBezTo>
                    <a:pt x="1913" y="301"/>
                    <a:pt x="1915" y="301"/>
                    <a:pt x="1917" y="301"/>
                  </a:cubicBezTo>
                  <a:cubicBezTo>
                    <a:pt x="1999" y="301"/>
                    <a:pt x="2068" y="234"/>
                    <a:pt x="2068" y="150"/>
                  </a:cubicBezTo>
                  <a:cubicBezTo>
                    <a:pt x="2068" y="68"/>
                    <a:pt x="2000" y="0"/>
                    <a:pt x="19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55"/>
            <p:cNvSpPr/>
            <p:nvPr/>
          </p:nvSpPr>
          <p:spPr>
            <a:xfrm>
              <a:off x="2502875" y="4812675"/>
              <a:ext cx="15325" cy="7525"/>
            </a:xfrm>
            <a:custGeom>
              <a:avLst/>
              <a:gdLst/>
              <a:ahLst/>
              <a:cxnLst/>
              <a:rect l="l" t="t" r="r" b="b"/>
              <a:pathLst>
                <a:path w="613" h="301" extrusionOk="0">
                  <a:moveTo>
                    <a:pt x="146" y="1"/>
                  </a:moveTo>
                  <a:cubicBezTo>
                    <a:pt x="65" y="3"/>
                    <a:pt x="0" y="69"/>
                    <a:pt x="0" y="150"/>
                  </a:cubicBezTo>
                  <a:cubicBezTo>
                    <a:pt x="0" y="232"/>
                    <a:pt x="65" y="298"/>
                    <a:pt x="146" y="301"/>
                  </a:cubicBezTo>
                  <a:lnTo>
                    <a:pt x="468" y="301"/>
                  </a:lnTo>
                  <a:cubicBezTo>
                    <a:pt x="548" y="298"/>
                    <a:pt x="613" y="232"/>
                    <a:pt x="613" y="150"/>
                  </a:cubicBezTo>
                  <a:cubicBezTo>
                    <a:pt x="613" y="69"/>
                    <a:pt x="548" y="3"/>
                    <a:pt x="4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7" name="Google Shape;587;p55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945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Advertising and promotion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55"/>
          <p:cNvSpPr txBox="1">
            <a:spLocks noGrp="1"/>
          </p:cNvSpPr>
          <p:nvPr>
            <p:ph type="subTitle" idx="1"/>
          </p:nvPr>
        </p:nvSpPr>
        <p:spPr>
          <a:xfrm>
            <a:off x="4310590" y="711615"/>
            <a:ext cx="4340771" cy="2875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latin typeface="Humnst777 Cn BT" panose="020B0506030504020204" pitchFamily="34" charset="0"/>
              </a:rPr>
              <a:t>This section is the final chapter of the report that has been made, this section contains :</a:t>
            </a:r>
          </a:p>
          <a:p>
            <a:pPr marL="342900" lvl="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sz="2000" dirty="0" smtClean="0">
                <a:latin typeface="Humnst777 Cn BT" panose="020B0506030504020204" pitchFamily="34" charset="0"/>
              </a:rPr>
              <a:t>Conclusion (This is t</a:t>
            </a:r>
            <a:r>
              <a:rPr lang="en-US" sz="2000" dirty="0" smtClean="0">
                <a:latin typeface="Humnst777 Cn BT" panose="020B0506030504020204" pitchFamily="34" charset="0"/>
              </a:rPr>
              <a:t>he</a:t>
            </a:r>
            <a:r>
              <a:rPr lang="en" sz="2000" dirty="0" smtClean="0">
                <a:latin typeface="Humnst777 Cn BT" panose="020B0506030504020204" pitchFamily="34" charset="0"/>
              </a:rPr>
              <a:t> conclusion of the entire content of thereport).</a:t>
            </a:r>
          </a:p>
          <a:p>
            <a:pPr marL="342900" lvl="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" sz="2000" dirty="0">
              <a:latin typeface="Humnst777 Cn BT" panose="020B0506030504020204" pitchFamily="34" charset="0"/>
            </a:endParaRPr>
          </a:p>
          <a:p>
            <a:pPr marL="342900" lvl="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sz="2000" dirty="0" smtClean="0">
                <a:latin typeface="Humnst777 Cn BT" panose="020B0506030504020204" pitchFamily="34" charset="0"/>
              </a:rPr>
              <a:t>Suggestion and Recomenation (Contains what the reader can do with the content of the report that has been read).</a:t>
            </a:r>
            <a:endParaRPr sz="2000" dirty="0">
              <a:latin typeface="Humnst777 Cn BT" panose="020B05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runge sky background, green clouds | PSDgraphic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493" y="-111111"/>
            <a:ext cx="10207851" cy="8166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2" name="Google Shape;692;p60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  <p:sp>
        <p:nvSpPr>
          <p:cNvPr id="693" name="Google Shape;693;p60"/>
          <p:cNvSpPr txBox="1">
            <a:spLocks noGrp="1"/>
          </p:cNvSpPr>
          <p:nvPr>
            <p:ph type="title" idx="2"/>
          </p:nvPr>
        </p:nvSpPr>
        <p:spPr>
          <a:xfrm flipH="1">
            <a:off x="1631236" y="2269925"/>
            <a:ext cx="2643052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05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694" name="Google Shape;694;p60"/>
          <p:cNvSpPr txBox="1">
            <a:spLocks noGrp="1"/>
          </p:cNvSpPr>
          <p:nvPr>
            <p:ph type="ctrTitle"/>
          </p:nvPr>
        </p:nvSpPr>
        <p:spPr>
          <a:xfrm flipH="1">
            <a:off x="4098498" y="2231814"/>
            <a:ext cx="3450617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REFERENCES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55"/>
          <p:cNvPicPr preferRelativeResize="0"/>
          <p:nvPr/>
        </p:nvPicPr>
        <p:blipFill rotWithShape="1">
          <a:blip r:embed="rId3">
            <a:alphaModFix/>
          </a:blip>
          <a:srcRect t="11237"/>
          <a:stretch/>
        </p:blipFill>
        <p:spPr>
          <a:xfrm>
            <a:off x="0" y="0"/>
            <a:ext cx="26694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0" name="Google Shape;550;p55"/>
          <p:cNvGrpSpPr/>
          <p:nvPr/>
        </p:nvGrpSpPr>
        <p:grpSpPr>
          <a:xfrm>
            <a:off x="3052581" y="2473070"/>
            <a:ext cx="375817" cy="327170"/>
            <a:chOff x="2679525" y="4080150"/>
            <a:chExt cx="221525" cy="192850"/>
          </a:xfrm>
        </p:grpSpPr>
        <p:sp>
          <p:nvSpPr>
            <p:cNvPr id="551" name="Google Shape;551;p55"/>
            <p:cNvSpPr/>
            <p:nvPr/>
          </p:nvSpPr>
          <p:spPr>
            <a:xfrm>
              <a:off x="2710850" y="4142575"/>
              <a:ext cx="141550" cy="6500"/>
            </a:xfrm>
            <a:custGeom>
              <a:avLst/>
              <a:gdLst/>
              <a:ahLst/>
              <a:cxnLst/>
              <a:rect l="l" t="t" r="r" b="b"/>
              <a:pathLst>
                <a:path w="5662" h="260" extrusionOk="0">
                  <a:moveTo>
                    <a:pt x="126" y="0"/>
                  </a:moveTo>
                  <a:cubicBezTo>
                    <a:pt x="56" y="3"/>
                    <a:pt x="1" y="59"/>
                    <a:pt x="1" y="129"/>
                  </a:cubicBezTo>
                  <a:cubicBezTo>
                    <a:pt x="1" y="199"/>
                    <a:pt x="56" y="257"/>
                    <a:pt x="126" y="260"/>
                  </a:cubicBezTo>
                  <a:lnTo>
                    <a:pt x="5536" y="260"/>
                  </a:lnTo>
                  <a:cubicBezTo>
                    <a:pt x="5606" y="257"/>
                    <a:pt x="5661" y="199"/>
                    <a:pt x="5661" y="129"/>
                  </a:cubicBezTo>
                  <a:cubicBezTo>
                    <a:pt x="5661" y="59"/>
                    <a:pt x="5606" y="3"/>
                    <a:pt x="5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55"/>
            <p:cNvSpPr/>
            <p:nvPr/>
          </p:nvSpPr>
          <p:spPr>
            <a:xfrm>
              <a:off x="2710850" y="4125225"/>
              <a:ext cx="92975" cy="6500"/>
            </a:xfrm>
            <a:custGeom>
              <a:avLst/>
              <a:gdLst/>
              <a:ahLst/>
              <a:cxnLst/>
              <a:rect l="l" t="t" r="r" b="b"/>
              <a:pathLst>
                <a:path w="3719" h="260" extrusionOk="0">
                  <a:moveTo>
                    <a:pt x="126" y="1"/>
                  </a:moveTo>
                  <a:cubicBezTo>
                    <a:pt x="56" y="2"/>
                    <a:pt x="1" y="60"/>
                    <a:pt x="1" y="130"/>
                  </a:cubicBezTo>
                  <a:cubicBezTo>
                    <a:pt x="1" y="200"/>
                    <a:pt x="56" y="258"/>
                    <a:pt x="126" y="259"/>
                  </a:cubicBezTo>
                  <a:lnTo>
                    <a:pt x="3593" y="259"/>
                  </a:lnTo>
                  <a:cubicBezTo>
                    <a:pt x="3663" y="258"/>
                    <a:pt x="3719" y="200"/>
                    <a:pt x="3719" y="130"/>
                  </a:cubicBezTo>
                  <a:cubicBezTo>
                    <a:pt x="3719" y="60"/>
                    <a:pt x="3663" y="2"/>
                    <a:pt x="35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5"/>
            <p:cNvSpPr/>
            <p:nvPr/>
          </p:nvSpPr>
          <p:spPr>
            <a:xfrm>
              <a:off x="2811200" y="4125225"/>
              <a:ext cx="41200" cy="6500"/>
            </a:xfrm>
            <a:custGeom>
              <a:avLst/>
              <a:gdLst/>
              <a:ahLst/>
              <a:cxnLst/>
              <a:rect l="l" t="t" r="r" b="b"/>
              <a:pathLst>
                <a:path w="1648" h="260" extrusionOk="0">
                  <a:moveTo>
                    <a:pt x="130" y="1"/>
                  </a:moveTo>
                  <a:cubicBezTo>
                    <a:pt x="59" y="1"/>
                    <a:pt x="1" y="58"/>
                    <a:pt x="1" y="130"/>
                  </a:cubicBezTo>
                  <a:cubicBezTo>
                    <a:pt x="1" y="202"/>
                    <a:pt x="59" y="259"/>
                    <a:pt x="130" y="259"/>
                  </a:cubicBezTo>
                  <a:cubicBezTo>
                    <a:pt x="132" y="259"/>
                    <a:pt x="134" y="259"/>
                    <a:pt x="135" y="259"/>
                  </a:cubicBezTo>
                  <a:lnTo>
                    <a:pt x="1522" y="259"/>
                  </a:lnTo>
                  <a:cubicBezTo>
                    <a:pt x="1592" y="258"/>
                    <a:pt x="1647" y="200"/>
                    <a:pt x="1647" y="130"/>
                  </a:cubicBezTo>
                  <a:cubicBezTo>
                    <a:pt x="1647" y="60"/>
                    <a:pt x="1592" y="2"/>
                    <a:pt x="1522" y="1"/>
                  </a:cubicBezTo>
                  <a:lnTo>
                    <a:pt x="135" y="1"/>
                  </a:lnTo>
                  <a:cubicBezTo>
                    <a:pt x="134" y="1"/>
                    <a:pt x="132" y="1"/>
                    <a:pt x="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5"/>
            <p:cNvSpPr/>
            <p:nvPr/>
          </p:nvSpPr>
          <p:spPr>
            <a:xfrm>
              <a:off x="2710850" y="4159900"/>
              <a:ext cx="51350" cy="6525"/>
            </a:xfrm>
            <a:custGeom>
              <a:avLst/>
              <a:gdLst/>
              <a:ahLst/>
              <a:cxnLst/>
              <a:rect l="l" t="t" r="r" b="b"/>
              <a:pathLst>
                <a:path w="2054" h="261" extrusionOk="0">
                  <a:moveTo>
                    <a:pt x="126" y="0"/>
                  </a:moveTo>
                  <a:cubicBezTo>
                    <a:pt x="56" y="3"/>
                    <a:pt x="1" y="60"/>
                    <a:pt x="1" y="130"/>
                  </a:cubicBezTo>
                  <a:cubicBezTo>
                    <a:pt x="1" y="200"/>
                    <a:pt x="56" y="258"/>
                    <a:pt x="126" y="260"/>
                  </a:cubicBezTo>
                  <a:lnTo>
                    <a:pt x="1928" y="260"/>
                  </a:lnTo>
                  <a:cubicBezTo>
                    <a:pt x="1998" y="258"/>
                    <a:pt x="2053" y="200"/>
                    <a:pt x="2053" y="130"/>
                  </a:cubicBezTo>
                  <a:cubicBezTo>
                    <a:pt x="2053" y="60"/>
                    <a:pt x="1998" y="3"/>
                    <a:pt x="1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55"/>
            <p:cNvSpPr/>
            <p:nvPr/>
          </p:nvSpPr>
          <p:spPr>
            <a:xfrm>
              <a:off x="2776750" y="4159900"/>
              <a:ext cx="75650" cy="6525"/>
            </a:xfrm>
            <a:custGeom>
              <a:avLst/>
              <a:gdLst/>
              <a:ahLst/>
              <a:cxnLst/>
              <a:rect l="l" t="t" r="r" b="b"/>
              <a:pathLst>
                <a:path w="3026" h="261" extrusionOk="0">
                  <a:moveTo>
                    <a:pt x="125" y="0"/>
                  </a:moveTo>
                  <a:cubicBezTo>
                    <a:pt x="55" y="3"/>
                    <a:pt x="0" y="60"/>
                    <a:pt x="0" y="130"/>
                  </a:cubicBezTo>
                  <a:cubicBezTo>
                    <a:pt x="0" y="200"/>
                    <a:pt x="55" y="258"/>
                    <a:pt x="125" y="260"/>
                  </a:cubicBezTo>
                  <a:lnTo>
                    <a:pt x="2900" y="260"/>
                  </a:lnTo>
                  <a:cubicBezTo>
                    <a:pt x="2970" y="258"/>
                    <a:pt x="3025" y="200"/>
                    <a:pt x="3025" y="130"/>
                  </a:cubicBezTo>
                  <a:cubicBezTo>
                    <a:pt x="3025" y="60"/>
                    <a:pt x="2970" y="3"/>
                    <a:pt x="29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55"/>
            <p:cNvSpPr/>
            <p:nvPr/>
          </p:nvSpPr>
          <p:spPr>
            <a:xfrm>
              <a:off x="2710725" y="4107875"/>
              <a:ext cx="23850" cy="6525"/>
            </a:xfrm>
            <a:custGeom>
              <a:avLst/>
              <a:gdLst/>
              <a:ahLst/>
              <a:cxnLst/>
              <a:rect l="l" t="t" r="r" b="b"/>
              <a:pathLst>
                <a:path w="954" h="261" extrusionOk="0">
                  <a:moveTo>
                    <a:pt x="131" y="0"/>
                  </a:moveTo>
                  <a:cubicBezTo>
                    <a:pt x="58" y="0"/>
                    <a:pt x="0" y="58"/>
                    <a:pt x="0" y="131"/>
                  </a:cubicBezTo>
                  <a:cubicBezTo>
                    <a:pt x="0" y="202"/>
                    <a:pt x="58" y="260"/>
                    <a:pt x="131" y="260"/>
                  </a:cubicBezTo>
                  <a:lnTo>
                    <a:pt x="824" y="260"/>
                  </a:lnTo>
                  <a:cubicBezTo>
                    <a:pt x="895" y="260"/>
                    <a:pt x="953" y="202"/>
                    <a:pt x="953" y="131"/>
                  </a:cubicBezTo>
                  <a:cubicBezTo>
                    <a:pt x="953" y="58"/>
                    <a:pt x="895" y="0"/>
                    <a:pt x="8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55"/>
            <p:cNvSpPr/>
            <p:nvPr/>
          </p:nvSpPr>
          <p:spPr>
            <a:xfrm>
              <a:off x="2741950" y="4107875"/>
              <a:ext cx="110550" cy="6525"/>
            </a:xfrm>
            <a:custGeom>
              <a:avLst/>
              <a:gdLst/>
              <a:ahLst/>
              <a:cxnLst/>
              <a:rect l="l" t="t" r="r" b="b"/>
              <a:pathLst>
                <a:path w="4422" h="261" extrusionOk="0">
                  <a:moveTo>
                    <a:pt x="130" y="0"/>
                  </a:moveTo>
                  <a:cubicBezTo>
                    <a:pt x="58" y="0"/>
                    <a:pt x="0" y="58"/>
                    <a:pt x="0" y="131"/>
                  </a:cubicBezTo>
                  <a:cubicBezTo>
                    <a:pt x="0" y="202"/>
                    <a:pt x="58" y="260"/>
                    <a:pt x="130" y="260"/>
                  </a:cubicBezTo>
                  <a:lnTo>
                    <a:pt x="4292" y="260"/>
                  </a:lnTo>
                  <a:cubicBezTo>
                    <a:pt x="4363" y="260"/>
                    <a:pt x="4421" y="202"/>
                    <a:pt x="4421" y="131"/>
                  </a:cubicBezTo>
                  <a:cubicBezTo>
                    <a:pt x="4421" y="58"/>
                    <a:pt x="4363" y="0"/>
                    <a:pt x="4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55"/>
            <p:cNvSpPr/>
            <p:nvPr/>
          </p:nvSpPr>
          <p:spPr>
            <a:xfrm>
              <a:off x="2710725" y="4177225"/>
              <a:ext cx="107100" cy="6525"/>
            </a:xfrm>
            <a:custGeom>
              <a:avLst/>
              <a:gdLst/>
              <a:ahLst/>
              <a:cxnLst/>
              <a:rect l="l" t="t" r="r" b="b"/>
              <a:pathLst>
                <a:path w="4284" h="261" extrusionOk="0">
                  <a:moveTo>
                    <a:pt x="131" y="1"/>
                  </a:moveTo>
                  <a:cubicBezTo>
                    <a:pt x="58" y="1"/>
                    <a:pt x="0" y="60"/>
                    <a:pt x="0" y="131"/>
                  </a:cubicBezTo>
                  <a:cubicBezTo>
                    <a:pt x="0" y="203"/>
                    <a:pt x="58" y="260"/>
                    <a:pt x="131" y="260"/>
                  </a:cubicBezTo>
                  <a:lnTo>
                    <a:pt x="4154" y="260"/>
                  </a:lnTo>
                  <a:cubicBezTo>
                    <a:pt x="4226" y="260"/>
                    <a:pt x="4284" y="203"/>
                    <a:pt x="4284" y="131"/>
                  </a:cubicBezTo>
                  <a:cubicBezTo>
                    <a:pt x="4284" y="60"/>
                    <a:pt x="4226" y="1"/>
                    <a:pt x="4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55"/>
            <p:cNvSpPr/>
            <p:nvPr/>
          </p:nvSpPr>
          <p:spPr>
            <a:xfrm>
              <a:off x="2825200" y="4177225"/>
              <a:ext cx="27325" cy="6525"/>
            </a:xfrm>
            <a:custGeom>
              <a:avLst/>
              <a:gdLst/>
              <a:ahLst/>
              <a:cxnLst/>
              <a:rect l="l" t="t" r="r" b="b"/>
              <a:pathLst>
                <a:path w="1093" h="261" extrusionOk="0">
                  <a:moveTo>
                    <a:pt x="130" y="1"/>
                  </a:moveTo>
                  <a:cubicBezTo>
                    <a:pt x="59" y="1"/>
                    <a:pt x="1" y="60"/>
                    <a:pt x="1" y="131"/>
                  </a:cubicBezTo>
                  <a:cubicBezTo>
                    <a:pt x="1" y="203"/>
                    <a:pt x="59" y="260"/>
                    <a:pt x="130" y="260"/>
                  </a:cubicBezTo>
                  <a:lnTo>
                    <a:pt x="962" y="260"/>
                  </a:lnTo>
                  <a:cubicBezTo>
                    <a:pt x="1035" y="260"/>
                    <a:pt x="1092" y="203"/>
                    <a:pt x="1092" y="131"/>
                  </a:cubicBezTo>
                  <a:cubicBezTo>
                    <a:pt x="1092" y="60"/>
                    <a:pt x="1035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55"/>
            <p:cNvSpPr/>
            <p:nvPr/>
          </p:nvSpPr>
          <p:spPr>
            <a:xfrm>
              <a:off x="2679525" y="4080150"/>
              <a:ext cx="221525" cy="192850"/>
            </a:xfrm>
            <a:custGeom>
              <a:avLst/>
              <a:gdLst/>
              <a:ahLst/>
              <a:cxnLst/>
              <a:rect l="l" t="t" r="r" b="b"/>
              <a:pathLst>
                <a:path w="8861" h="7714" extrusionOk="0">
                  <a:moveTo>
                    <a:pt x="2741" y="5254"/>
                  </a:moveTo>
                  <a:lnTo>
                    <a:pt x="2609" y="5826"/>
                  </a:lnTo>
                  <a:lnTo>
                    <a:pt x="1517" y="5826"/>
                  </a:lnTo>
                  <a:cubicBezTo>
                    <a:pt x="1282" y="5826"/>
                    <a:pt x="1092" y="5636"/>
                    <a:pt x="1092" y="5401"/>
                  </a:cubicBezTo>
                  <a:lnTo>
                    <a:pt x="1092" y="5254"/>
                  </a:lnTo>
                  <a:close/>
                  <a:moveTo>
                    <a:pt x="7343" y="260"/>
                  </a:moveTo>
                  <a:cubicBezTo>
                    <a:pt x="7578" y="260"/>
                    <a:pt x="7769" y="450"/>
                    <a:pt x="7769" y="684"/>
                  </a:cubicBezTo>
                  <a:lnTo>
                    <a:pt x="7769" y="4569"/>
                  </a:lnTo>
                  <a:cubicBezTo>
                    <a:pt x="7769" y="4803"/>
                    <a:pt x="7578" y="4994"/>
                    <a:pt x="7343" y="4994"/>
                  </a:cubicBezTo>
                  <a:lnTo>
                    <a:pt x="5124" y="4994"/>
                  </a:lnTo>
                  <a:cubicBezTo>
                    <a:pt x="5098" y="4994"/>
                    <a:pt x="5073" y="5002"/>
                    <a:pt x="5051" y="5017"/>
                  </a:cubicBezTo>
                  <a:lnTo>
                    <a:pt x="2709" y="6619"/>
                  </a:lnTo>
                  <a:cubicBezTo>
                    <a:pt x="2707" y="6620"/>
                    <a:pt x="2705" y="6621"/>
                    <a:pt x="2703" y="6621"/>
                  </a:cubicBezTo>
                  <a:cubicBezTo>
                    <a:pt x="2701" y="6621"/>
                    <a:pt x="2699" y="6620"/>
                    <a:pt x="2698" y="6619"/>
                  </a:cubicBezTo>
                  <a:cubicBezTo>
                    <a:pt x="2695" y="6618"/>
                    <a:pt x="2693" y="6614"/>
                    <a:pt x="2694" y="6610"/>
                  </a:cubicBezTo>
                  <a:lnTo>
                    <a:pt x="3030" y="5153"/>
                  </a:lnTo>
                  <a:cubicBezTo>
                    <a:pt x="3049" y="5071"/>
                    <a:pt x="2989" y="4994"/>
                    <a:pt x="2904" y="4994"/>
                  </a:cubicBezTo>
                  <a:lnTo>
                    <a:pt x="684" y="4994"/>
                  </a:lnTo>
                  <a:cubicBezTo>
                    <a:pt x="450" y="4994"/>
                    <a:pt x="260" y="4803"/>
                    <a:pt x="260" y="4569"/>
                  </a:cubicBezTo>
                  <a:lnTo>
                    <a:pt x="260" y="684"/>
                  </a:lnTo>
                  <a:cubicBezTo>
                    <a:pt x="260" y="450"/>
                    <a:pt x="450" y="260"/>
                    <a:pt x="684" y="260"/>
                  </a:cubicBezTo>
                  <a:close/>
                  <a:moveTo>
                    <a:pt x="8175" y="1092"/>
                  </a:moveTo>
                  <a:cubicBezTo>
                    <a:pt x="8411" y="1092"/>
                    <a:pt x="8601" y="1282"/>
                    <a:pt x="8601" y="1517"/>
                  </a:cubicBezTo>
                  <a:lnTo>
                    <a:pt x="8601" y="5401"/>
                  </a:lnTo>
                  <a:cubicBezTo>
                    <a:pt x="8601" y="5636"/>
                    <a:pt x="8411" y="5826"/>
                    <a:pt x="8175" y="5826"/>
                  </a:cubicBezTo>
                  <a:lnTo>
                    <a:pt x="5957" y="5826"/>
                  </a:lnTo>
                  <a:cubicBezTo>
                    <a:pt x="5874" y="5826"/>
                    <a:pt x="5812" y="5904"/>
                    <a:pt x="5830" y="5985"/>
                  </a:cubicBezTo>
                  <a:lnTo>
                    <a:pt x="6167" y="7443"/>
                  </a:lnTo>
                  <a:cubicBezTo>
                    <a:pt x="6168" y="7448"/>
                    <a:pt x="6164" y="7453"/>
                    <a:pt x="6159" y="7453"/>
                  </a:cubicBezTo>
                  <a:cubicBezTo>
                    <a:pt x="6157" y="7453"/>
                    <a:pt x="6155" y="7452"/>
                    <a:pt x="6154" y="7451"/>
                  </a:cubicBezTo>
                  <a:lnTo>
                    <a:pt x="4054" y="6015"/>
                  </a:lnTo>
                  <a:lnTo>
                    <a:pt x="5165" y="5254"/>
                  </a:lnTo>
                  <a:lnTo>
                    <a:pt x="7343" y="5254"/>
                  </a:lnTo>
                  <a:cubicBezTo>
                    <a:pt x="7722" y="5253"/>
                    <a:pt x="8027" y="4947"/>
                    <a:pt x="8029" y="4569"/>
                  </a:cubicBezTo>
                  <a:lnTo>
                    <a:pt x="8029" y="1092"/>
                  </a:lnTo>
                  <a:close/>
                  <a:moveTo>
                    <a:pt x="684" y="0"/>
                  </a:moveTo>
                  <a:cubicBezTo>
                    <a:pt x="307" y="0"/>
                    <a:pt x="0" y="307"/>
                    <a:pt x="0" y="684"/>
                  </a:cubicBezTo>
                  <a:lnTo>
                    <a:pt x="0" y="4569"/>
                  </a:lnTo>
                  <a:cubicBezTo>
                    <a:pt x="0" y="4947"/>
                    <a:pt x="307" y="5253"/>
                    <a:pt x="684" y="5254"/>
                  </a:cubicBezTo>
                  <a:lnTo>
                    <a:pt x="832" y="5254"/>
                  </a:lnTo>
                  <a:lnTo>
                    <a:pt x="832" y="5401"/>
                  </a:lnTo>
                  <a:cubicBezTo>
                    <a:pt x="832" y="5779"/>
                    <a:pt x="1139" y="6086"/>
                    <a:pt x="1517" y="6086"/>
                  </a:cubicBezTo>
                  <a:lnTo>
                    <a:pt x="2549" y="6086"/>
                  </a:lnTo>
                  <a:lnTo>
                    <a:pt x="2442" y="6552"/>
                  </a:lnTo>
                  <a:cubicBezTo>
                    <a:pt x="2399" y="6733"/>
                    <a:pt x="2543" y="6882"/>
                    <a:pt x="2704" y="6882"/>
                  </a:cubicBezTo>
                  <a:cubicBezTo>
                    <a:pt x="2754" y="6882"/>
                    <a:pt x="2807" y="6867"/>
                    <a:pt x="2855" y="6833"/>
                  </a:cubicBezTo>
                  <a:lnTo>
                    <a:pt x="3822" y="6172"/>
                  </a:lnTo>
                  <a:lnTo>
                    <a:pt x="6005" y="7666"/>
                  </a:lnTo>
                  <a:cubicBezTo>
                    <a:pt x="6053" y="7699"/>
                    <a:pt x="6105" y="7713"/>
                    <a:pt x="6155" y="7713"/>
                  </a:cubicBezTo>
                  <a:cubicBezTo>
                    <a:pt x="6316" y="7713"/>
                    <a:pt x="6460" y="7565"/>
                    <a:pt x="6419" y="7384"/>
                  </a:cubicBezTo>
                  <a:lnTo>
                    <a:pt x="6120" y="6086"/>
                  </a:lnTo>
                  <a:lnTo>
                    <a:pt x="8175" y="6086"/>
                  </a:lnTo>
                  <a:cubicBezTo>
                    <a:pt x="8554" y="6086"/>
                    <a:pt x="8861" y="5779"/>
                    <a:pt x="8861" y="5401"/>
                  </a:cubicBezTo>
                  <a:lnTo>
                    <a:pt x="8861" y="1517"/>
                  </a:lnTo>
                  <a:cubicBezTo>
                    <a:pt x="8861" y="1139"/>
                    <a:pt x="8554" y="832"/>
                    <a:pt x="8175" y="832"/>
                  </a:cubicBezTo>
                  <a:lnTo>
                    <a:pt x="8029" y="832"/>
                  </a:lnTo>
                  <a:lnTo>
                    <a:pt x="8029" y="684"/>
                  </a:lnTo>
                  <a:cubicBezTo>
                    <a:pt x="8027" y="307"/>
                    <a:pt x="7722" y="0"/>
                    <a:pt x="7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" name="Google Shape;561;p55"/>
          <p:cNvGrpSpPr/>
          <p:nvPr/>
        </p:nvGrpSpPr>
        <p:grpSpPr>
          <a:xfrm>
            <a:off x="3052580" y="3631118"/>
            <a:ext cx="375822" cy="250327"/>
            <a:chOff x="2897600" y="4998600"/>
            <a:chExt cx="213075" cy="141925"/>
          </a:xfrm>
        </p:grpSpPr>
        <p:sp>
          <p:nvSpPr>
            <p:cNvPr id="562" name="Google Shape;562;p55"/>
            <p:cNvSpPr/>
            <p:nvPr/>
          </p:nvSpPr>
          <p:spPr>
            <a:xfrm>
              <a:off x="2897600" y="4998600"/>
              <a:ext cx="213075" cy="141925"/>
            </a:xfrm>
            <a:custGeom>
              <a:avLst/>
              <a:gdLst/>
              <a:ahLst/>
              <a:cxnLst/>
              <a:rect l="l" t="t" r="r" b="b"/>
              <a:pathLst>
                <a:path w="8523" h="5677" extrusionOk="0">
                  <a:moveTo>
                    <a:pt x="8104" y="268"/>
                  </a:moveTo>
                  <a:cubicBezTo>
                    <a:pt x="8188" y="268"/>
                    <a:pt x="8256" y="335"/>
                    <a:pt x="8256" y="418"/>
                  </a:cubicBezTo>
                  <a:lnTo>
                    <a:pt x="8256" y="5258"/>
                  </a:lnTo>
                  <a:cubicBezTo>
                    <a:pt x="8256" y="5341"/>
                    <a:pt x="8188" y="5410"/>
                    <a:pt x="8104" y="5410"/>
                  </a:cubicBezTo>
                  <a:lnTo>
                    <a:pt x="419" y="5410"/>
                  </a:lnTo>
                  <a:cubicBezTo>
                    <a:pt x="334" y="5410"/>
                    <a:pt x="267" y="5341"/>
                    <a:pt x="267" y="5258"/>
                  </a:cubicBezTo>
                  <a:lnTo>
                    <a:pt x="267" y="418"/>
                  </a:lnTo>
                  <a:cubicBezTo>
                    <a:pt x="267" y="335"/>
                    <a:pt x="334" y="268"/>
                    <a:pt x="419" y="268"/>
                  </a:cubicBezTo>
                  <a:close/>
                  <a:moveTo>
                    <a:pt x="419" y="1"/>
                  </a:moveTo>
                  <a:cubicBezTo>
                    <a:pt x="187" y="1"/>
                    <a:pt x="0" y="188"/>
                    <a:pt x="0" y="418"/>
                  </a:cubicBezTo>
                  <a:lnTo>
                    <a:pt x="0" y="5258"/>
                  </a:lnTo>
                  <a:cubicBezTo>
                    <a:pt x="0" y="5488"/>
                    <a:pt x="187" y="5675"/>
                    <a:pt x="419" y="5676"/>
                  </a:cubicBezTo>
                  <a:lnTo>
                    <a:pt x="8104" y="5676"/>
                  </a:lnTo>
                  <a:cubicBezTo>
                    <a:pt x="8334" y="5675"/>
                    <a:pt x="8521" y="5488"/>
                    <a:pt x="8523" y="5258"/>
                  </a:cubicBezTo>
                  <a:lnTo>
                    <a:pt x="8523" y="418"/>
                  </a:lnTo>
                  <a:cubicBezTo>
                    <a:pt x="8521" y="188"/>
                    <a:pt x="8334" y="1"/>
                    <a:pt x="8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55"/>
            <p:cNvSpPr/>
            <p:nvPr/>
          </p:nvSpPr>
          <p:spPr>
            <a:xfrm>
              <a:off x="2918975" y="5012825"/>
              <a:ext cx="170325" cy="113450"/>
            </a:xfrm>
            <a:custGeom>
              <a:avLst/>
              <a:gdLst/>
              <a:ahLst/>
              <a:cxnLst/>
              <a:rect l="l" t="t" r="r" b="b"/>
              <a:pathLst>
                <a:path w="6813" h="4538" extrusionOk="0">
                  <a:moveTo>
                    <a:pt x="6546" y="268"/>
                  </a:moveTo>
                  <a:lnTo>
                    <a:pt x="6546" y="4270"/>
                  </a:lnTo>
                  <a:lnTo>
                    <a:pt x="267" y="4270"/>
                  </a:lnTo>
                  <a:lnTo>
                    <a:pt x="267" y="268"/>
                  </a:lnTo>
                  <a:close/>
                  <a:moveTo>
                    <a:pt x="133" y="0"/>
                  </a:moveTo>
                  <a:cubicBezTo>
                    <a:pt x="59" y="0"/>
                    <a:pt x="0" y="61"/>
                    <a:pt x="0" y="135"/>
                  </a:cubicBezTo>
                  <a:lnTo>
                    <a:pt x="0" y="4405"/>
                  </a:lnTo>
                  <a:cubicBezTo>
                    <a:pt x="0" y="4477"/>
                    <a:pt x="59" y="4538"/>
                    <a:pt x="133" y="4538"/>
                  </a:cubicBezTo>
                  <a:lnTo>
                    <a:pt x="6680" y="4538"/>
                  </a:lnTo>
                  <a:cubicBezTo>
                    <a:pt x="6754" y="4538"/>
                    <a:pt x="6813" y="4477"/>
                    <a:pt x="6813" y="4405"/>
                  </a:cubicBezTo>
                  <a:lnTo>
                    <a:pt x="6813" y="133"/>
                  </a:lnTo>
                  <a:cubicBezTo>
                    <a:pt x="6813" y="61"/>
                    <a:pt x="6754" y="0"/>
                    <a:pt x="66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55"/>
            <p:cNvSpPr/>
            <p:nvPr/>
          </p:nvSpPr>
          <p:spPr>
            <a:xfrm>
              <a:off x="2908275" y="5062650"/>
              <a:ext cx="6700" cy="13800"/>
            </a:xfrm>
            <a:custGeom>
              <a:avLst/>
              <a:gdLst/>
              <a:ahLst/>
              <a:cxnLst/>
              <a:rect l="l" t="t" r="r" b="b"/>
              <a:pathLst>
                <a:path w="268" h="552" extrusionOk="0">
                  <a:moveTo>
                    <a:pt x="133" y="1"/>
                  </a:moveTo>
                  <a:cubicBezTo>
                    <a:pt x="61" y="1"/>
                    <a:pt x="0" y="60"/>
                    <a:pt x="0" y="134"/>
                  </a:cubicBezTo>
                  <a:lnTo>
                    <a:pt x="0" y="418"/>
                  </a:lnTo>
                  <a:cubicBezTo>
                    <a:pt x="0" y="492"/>
                    <a:pt x="61" y="551"/>
                    <a:pt x="133" y="551"/>
                  </a:cubicBezTo>
                  <a:cubicBezTo>
                    <a:pt x="207" y="551"/>
                    <a:pt x="267" y="492"/>
                    <a:pt x="268" y="418"/>
                  </a:cubicBezTo>
                  <a:lnTo>
                    <a:pt x="268" y="134"/>
                  </a:lnTo>
                  <a:cubicBezTo>
                    <a:pt x="268" y="60"/>
                    <a:pt x="207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55"/>
            <p:cNvSpPr/>
            <p:nvPr/>
          </p:nvSpPr>
          <p:spPr>
            <a:xfrm>
              <a:off x="3093300" y="5059075"/>
              <a:ext cx="6700" cy="20925"/>
            </a:xfrm>
            <a:custGeom>
              <a:avLst/>
              <a:gdLst/>
              <a:ahLst/>
              <a:cxnLst/>
              <a:rect l="l" t="t" r="r" b="b"/>
              <a:pathLst>
                <a:path w="268" h="837" extrusionOk="0">
                  <a:moveTo>
                    <a:pt x="135" y="1"/>
                  </a:moveTo>
                  <a:cubicBezTo>
                    <a:pt x="61" y="1"/>
                    <a:pt x="0" y="60"/>
                    <a:pt x="0" y="134"/>
                  </a:cubicBezTo>
                  <a:lnTo>
                    <a:pt x="0" y="704"/>
                  </a:lnTo>
                  <a:cubicBezTo>
                    <a:pt x="0" y="778"/>
                    <a:pt x="61" y="837"/>
                    <a:pt x="135" y="837"/>
                  </a:cubicBezTo>
                  <a:cubicBezTo>
                    <a:pt x="207" y="837"/>
                    <a:pt x="268" y="778"/>
                    <a:pt x="268" y="704"/>
                  </a:cubicBezTo>
                  <a:lnTo>
                    <a:pt x="268" y="134"/>
                  </a:lnTo>
                  <a:cubicBezTo>
                    <a:pt x="268" y="60"/>
                    <a:pt x="207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55"/>
            <p:cNvSpPr/>
            <p:nvPr/>
          </p:nvSpPr>
          <p:spPr>
            <a:xfrm>
              <a:off x="3093300" y="5012825"/>
              <a:ext cx="6750" cy="6750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0"/>
                  </a:moveTo>
                  <a:cubicBezTo>
                    <a:pt x="59" y="1"/>
                    <a:pt x="0" y="61"/>
                    <a:pt x="0" y="136"/>
                  </a:cubicBezTo>
                  <a:cubicBezTo>
                    <a:pt x="0" y="210"/>
                    <a:pt x="61" y="269"/>
                    <a:pt x="135" y="269"/>
                  </a:cubicBezTo>
                  <a:cubicBezTo>
                    <a:pt x="209" y="269"/>
                    <a:pt x="269" y="210"/>
                    <a:pt x="269" y="136"/>
                  </a:cubicBezTo>
                  <a:cubicBezTo>
                    <a:pt x="269" y="61"/>
                    <a:pt x="210" y="1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55"/>
            <p:cNvSpPr/>
            <p:nvPr/>
          </p:nvSpPr>
          <p:spPr>
            <a:xfrm>
              <a:off x="2908275" y="5044850"/>
              <a:ext cx="6700" cy="10250"/>
            </a:xfrm>
            <a:custGeom>
              <a:avLst/>
              <a:gdLst/>
              <a:ahLst/>
              <a:cxnLst/>
              <a:rect l="l" t="t" r="r" b="b"/>
              <a:pathLst>
                <a:path w="268" h="410" extrusionOk="0">
                  <a:moveTo>
                    <a:pt x="133" y="1"/>
                  </a:moveTo>
                  <a:cubicBezTo>
                    <a:pt x="61" y="1"/>
                    <a:pt x="0" y="60"/>
                    <a:pt x="0" y="134"/>
                  </a:cubicBezTo>
                  <a:lnTo>
                    <a:pt x="0" y="277"/>
                  </a:lnTo>
                  <a:cubicBezTo>
                    <a:pt x="0" y="351"/>
                    <a:pt x="61" y="410"/>
                    <a:pt x="133" y="410"/>
                  </a:cubicBezTo>
                  <a:cubicBezTo>
                    <a:pt x="207" y="410"/>
                    <a:pt x="267" y="351"/>
                    <a:pt x="268" y="277"/>
                  </a:cubicBezTo>
                  <a:lnTo>
                    <a:pt x="268" y="134"/>
                  </a:lnTo>
                  <a:cubicBezTo>
                    <a:pt x="268" y="60"/>
                    <a:pt x="207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55"/>
            <p:cNvSpPr/>
            <p:nvPr/>
          </p:nvSpPr>
          <p:spPr>
            <a:xfrm>
              <a:off x="2908275" y="5084000"/>
              <a:ext cx="6700" cy="10250"/>
            </a:xfrm>
            <a:custGeom>
              <a:avLst/>
              <a:gdLst/>
              <a:ahLst/>
              <a:cxnLst/>
              <a:rect l="l" t="t" r="r" b="b"/>
              <a:pathLst>
                <a:path w="268" h="410" extrusionOk="0">
                  <a:moveTo>
                    <a:pt x="133" y="0"/>
                  </a:moveTo>
                  <a:cubicBezTo>
                    <a:pt x="61" y="0"/>
                    <a:pt x="0" y="59"/>
                    <a:pt x="0" y="133"/>
                  </a:cubicBezTo>
                  <a:lnTo>
                    <a:pt x="0" y="276"/>
                  </a:lnTo>
                  <a:cubicBezTo>
                    <a:pt x="0" y="350"/>
                    <a:pt x="61" y="409"/>
                    <a:pt x="133" y="409"/>
                  </a:cubicBezTo>
                  <a:cubicBezTo>
                    <a:pt x="207" y="409"/>
                    <a:pt x="267" y="350"/>
                    <a:pt x="268" y="276"/>
                  </a:cubicBezTo>
                  <a:lnTo>
                    <a:pt x="268" y="133"/>
                  </a:lnTo>
                  <a:cubicBezTo>
                    <a:pt x="268" y="59"/>
                    <a:pt x="207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5"/>
            <p:cNvSpPr/>
            <p:nvPr/>
          </p:nvSpPr>
          <p:spPr>
            <a:xfrm>
              <a:off x="2933175" y="5094650"/>
              <a:ext cx="141900" cy="20925"/>
            </a:xfrm>
            <a:custGeom>
              <a:avLst/>
              <a:gdLst/>
              <a:ahLst/>
              <a:cxnLst/>
              <a:rect l="l" t="t" r="r" b="b"/>
              <a:pathLst>
                <a:path w="5676" h="837" extrusionOk="0">
                  <a:moveTo>
                    <a:pt x="1274" y="267"/>
                  </a:moveTo>
                  <a:cubicBezTo>
                    <a:pt x="1311" y="267"/>
                    <a:pt x="1349" y="281"/>
                    <a:pt x="1380" y="312"/>
                  </a:cubicBezTo>
                  <a:cubicBezTo>
                    <a:pt x="1476" y="407"/>
                    <a:pt x="1408" y="570"/>
                    <a:pt x="1272" y="570"/>
                  </a:cubicBezTo>
                  <a:cubicBezTo>
                    <a:pt x="1189" y="570"/>
                    <a:pt x="1121" y="503"/>
                    <a:pt x="1121" y="420"/>
                  </a:cubicBezTo>
                  <a:cubicBezTo>
                    <a:pt x="1121" y="328"/>
                    <a:pt x="1196" y="267"/>
                    <a:pt x="1274" y="267"/>
                  </a:cubicBezTo>
                  <a:close/>
                  <a:moveTo>
                    <a:pt x="1272" y="1"/>
                  </a:moveTo>
                  <a:cubicBezTo>
                    <a:pt x="1093" y="1"/>
                    <a:pt x="934" y="115"/>
                    <a:pt x="876" y="286"/>
                  </a:cubicBezTo>
                  <a:lnTo>
                    <a:pt x="135" y="286"/>
                  </a:lnTo>
                  <a:cubicBezTo>
                    <a:pt x="61" y="286"/>
                    <a:pt x="0" y="345"/>
                    <a:pt x="0" y="420"/>
                  </a:cubicBezTo>
                  <a:cubicBezTo>
                    <a:pt x="0" y="494"/>
                    <a:pt x="61" y="553"/>
                    <a:pt x="135" y="553"/>
                  </a:cubicBezTo>
                  <a:lnTo>
                    <a:pt x="876" y="553"/>
                  </a:lnTo>
                  <a:cubicBezTo>
                    <a:pt x="934" y="722"/>
                    <a:pt x="1093" y="837"/>
                    <a:pt x="1272" y="837"/>
                  </a:cubicBezTo>
                  <a:cubicBezTo>
                    <a:pt x="1453" y="837"/>
                    <a:pt x="1611" y="722"/>
                    <a:pt x="1669" y="553"/>
                  </a:cubicBezTo>
                  <a:lnTo>
                    <a:pt x="5542" y="553"/>
                  </a:lnTo>
                  <a:cubicBezTo>
                    <a:pt x="5616" y="553"/>
                    <a:pt x="5675" y="494"/>
                    <a:pt x="5675" y="420"/>
                  </a:cubicBezTo>
                  <a:cubicBezTo>
                    <a:pt x="5675" y="345"/>
                    <a:pt x="5616" y="286"/>
                    <a:pt x="5542" y="286"/>
                  </a:cubicBezTo>
                  <a:lnTo>
                    <a:pt x="1669" y="286"/>
                  </a:lnTo>
                  <a:cubicBezTo>
                    <a:pt x="1611" y="115"/>
                    <a:pt x="1453" y="1"/>
                    <a:pt x="1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5"/>
            <p:cNvSpPr/>
            <p:nvPr/>
          </p:nvSpPr>
          <p:spPr>
            <a:xfrm>
              <a:off x="2990100" y="5043475"/>
              <a:ext cx="32050" cy="30800"/>
            </a:xfrm>
            <a:custGeom>
              <a:avLst/>
              <a:gdLst/>
              <a:ahLst/>
              <a:cxnLst/>
              <a:rect l="l" t="t" r="r" b="b"/>
              <a:pathLst>
                <a:path w="1282" h="1232" extrusionOk="0">
                  <a:moveTo>
                    <a:pt x="277" y="268"/>
                  </a:moveTo>
                  <a:cubicBezTo>
                    <a:pt x="278" y="268"/>
                    <a:pt x="279" y="268"/>
                    <a:pt x="281" y="270"/>
                  </a:cubicBezTo>
                  <a:lnTo>
                    <a:pt x="959" y="609"/>
                  </a:lnTo>
                  <a:cubicBezTo>
                    <a:pt x="962" y="610"/>
                    <a:pt x="965" y="613"/>
                    <a:pt x="963" y="617"/>
                  </a:cubicBezTo>
                  <a:cubicBezTo>
                    <a:pt x="963" y="620"/>
                    <a:pt x="962" y="622"/>
                    <a:pt x="959" y="624"/>
                  </a:cubicBezTo>
                  <a:lnTo>
                    <a:pt x="281" y="963"/>
                  </a:lnTo>
                  <a:cubicBezTo>
                    <a:pt x="279" y="964"/>
                    <a:pt x="278" y="964"/>
                    <a:pt x="276" y="964"/>
                  </a:cubicBezTo>
                  <a:cubicBezTo>
                    <a:pt x="275" y="964"/>
                    <a:pt x="273" y="964"/>
                    <a:pt x="273" y="963"/>
                  </a:cubicBezTo>
                  <a:cubicBezTo>
                    <a:pt x="269" y="962"/>
                    <a:pt x="267" y="959"/>
                    <a:pt x="267" y="956"/>
                  </a:cubicBezTo>
                  <a:lnTo>
                    <a:pt x="267" y="278"/>
                  </a:lnTo>
                  <a:cubicBezTo>
                    <a:pt x="267" y="275"/>
                    <a:pt x="269" y="271"/>
                    <a:pt x="273" y="270"/>
                  </a:cubicBezTo>
                  <a:cubicBezTo>
                    <a:pt x="274" y="270"/>
                    <a:pt x="275" y="268"/>
                    <a:pt x="277" y="268"/>
                  </a:cubicBezTo>
                  <a:close/>
                  <a:moveTo>
                    <a:pt x="277" y="1"/>
                  </a:moveTo>
                  <a:cubicBezTo>
                    <a:pt x="132" y="1"/>
                    <a:pt x="1" y="117"/>
                    <a:pt x="1" y="278"/>
                  </a:cubicBezTo>
                  <a:lnTo>
                    <a:pt x="1" y="955"/>
                  </a:lnTo>
                  <a:cubicBezTo>
                    <a:pt x="1" y="1115"/>
                    <a:pt x="131" y="1231"/>
                    <a:pt x="276" y="1231"/>
                  </a:cubicBezTo>
                  <a:cubicBezTo>
                    <a:pt x="317" y="1231"/>
                    <a:pt x="360" y="1222"/>
                    <a:pt x="401" y="1201"/>
                  </a:cubicBezTo>
                  <a:lnTo>
                    <a:pt x="1078" y="863"/>
                  </a:lnTo>
                  <a:cubicBezTo>
                    <a:pt x="1281" y="761"/>
                    <a:pt x="1281" y="472"/>
                    <a:pt x="1078" y="369"/>
                  </a:cubicBezTo>
                  <a:lnTo>
                    <a:pt x="401" y="30"/>
                  </a:lnTo>
                  <a:cubicBezTo>
                    <a:pt x="360" y="10"/>
                    <a:pt x="318" y="1"/>
                    <a:pt x="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5"/>
            <p:cNvSpPr/>
            <p:nvPr/>
          </p:nvSpPr>
          <p:spPr>
            <a:xfrm>
              <a:off x="2965200" y="5027050"/>
              <a:ext cx="77875" cy="63625"/>
            </a:xfrm>
            <a:custGeom>
              <a:avLst/>
              <a:gdLst/>
              <a:ahLst/>
              <a:cxnLst/>
              <a:rect l="l" t="t" r="r" b="b"/>
              <a:pathLst>
                <a:path w="3115" h="2545" extrusionOk="0">
                  <a:moveTo>
                    <a:pt x="2412" y="268"/>
                  </a:moveTo>
                  <a:cubicBezTo>
                    <a:pt x="2653" y="268"/>
                    <a:pt x="2846" y="464"/>
                    <a:pt x="2848" y="703"/>
                  </a:cubicBezTo>
                  <a:lnTo>
                    <a:pt x="2848" y="1842"/>
                  </a:lnTo>
                  <a:cubicBezTo>
                    <a:pt x="2846" y="2083"/>
                    <a:pt x="2653" y="2278"/>
                    <a:pt x="2412" y="2278"/>
                  </a:cubicBezTo>
                  <a:lnTo>
                    <a:pt x="703" y="2278"/>
                  </a:lnTo>
                  <a:cubicBezTo>
                    <a:pt x="462" y="2278"/>
                    <a:pt x="267" y="2083"/>
                    <a:pt x="267" y="1842"/>
                  </a:cubicBezTo>
                  <a:lnTo>
                    <a:pt x="267" y="703"/>
                  </a:lnTo>
                  <a:cubicBezTo>
                    <a:pt x="267" y="464"/>
                    <a:pt x="462" y="268"/>
                    <a:pt x="703" y="268"/>
                  </a:cubicBezTo>
                  <a:close/>
                  <a:moveTo>
                    <a:pt x="703" y="0"/>
                  </a:moveTo>
                  <a:cubicBezTo>
                    <a:pt x="316" y="2"/>
                    <a:pt x="1" y="315"/>
                    <a:pt x="1" y="703"/>
                  </a:cubicBezTo>
                  <a:lnTo>
                    <a:pt x="1" y="1842"/>
                  </a:lnTo>
                  <a:cubicBezTo>
                    <a:pt x="1" y="2230"/>
                    <a:pt x="316" y="2545"/>
                    <a:pt x="703" y="2545"/>
                  </a:cubicBezTo>
                  <a:lnTo>
                    <a:pt x="2412" y="2545"/>
                  </a:lnTo>
                  <a:cubicBezTo>
                    <a:pt x="2799" y="2545"/>
                    <a:pt x="3114" y="2230"/>
                    <a:pt x="3114" y="1842"/>
                  </a:cubicBezTo>
                  <a:lnTo>
                    <a:pt x="3114" y="703"/>
                  </a:lnTo>
                  <a:cubicBezTo>
                    <a:pt x="3114" y="315"/>
                    <a:pt x="2799" y="2"/>
                    <a:pt x="2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55"/>
          <p:cNvGrpSpPr/>
          <p:nvPr/>
        </p:nvGrpSpPr>
        <p:grpSpPr>
          <a:xfrm>
            <a:off x="3052576" y="1288257"/>
            <a:ext cx="375824" cy="246468"/>
            <a:chOff x="2342250" y="4676200"/>
            <a:chExt cx="256325" cy="168100"/>
          </a:xfrm>
        </p:grpSpPr>
        <p:sp>
          <p:nvSpPr>
            <p:cNvPr id="573" name="Google Shape;573;p55"/>
            <p:cNvSpPr/>
            <p:nvPr/>
          </p:nvSpPr>
          <p:spPr>
            <a:xfrm>
              <a:off x="2342250" y="4676200"/>
              <a:ext cx="256325" cy="168100"/>
            </a:xfrm>
            <a:custGeom>
              <a:avLst/>
              <a:gdLst/>
              <a:ahLst/>
              <a:cxnLst/>
              <a:rect l="l" t="t" r="r" b="b"/>
              <a:pathLst>
                <a:path w="10253" h="6724" extrusionOk="0">
                  <a:moveTo>
                    <a:pt x="7704" y="302"/>
                  </a:moveTo>
                  <a:lnTo>
                    <a:pt x="7704" y="3051"/>
                  </a:lnTo>
                  <a:lnTo>
                    <a:pt x="300" y="3051"/>
                  </a:lnTo>
                  <a:lnTo>
                    <a:pt x="300" y="302"/>
                  </a:lnTo>
                  <a:close/>
                  <a:moveTo>
                    <a:pt x="9461" y="1257"/>
                  </a:moveTo>
                  <a:cubicBezTo>
                    <a:pt x="9736" y="1257"/>
                    <a:pt x="9958" y="1482"/>
                    <a:pt x="9952" y="1758"/>
                  </a:cubicBezTo>
                  <a:lnTo>
                    <a:pt x="9952" y="5449"/>
                  </a:lnTo>
                  <a:cubicBezTo>
                    <a:pt x="9944" y="5982"/>
                    <a:pt x="9511" y="6410"/>
                    <a:pt x="8979" y="6410"/>
                  </a:cubicBezTo>
                  <a:cubicBezTo>
                    <a:pt x="8446" y="6410"/>
                    <a:pt x="8013" y="5982"/>
                    <a:pt x="8006" y="5449"/>
                  </a:cubicBezTo>
                  <a:lnTo>
                    <a:pt x="8006" y="4957"/>
                  </a:lnTo>
                  <a:lnTo>
                    <a:pt x="8817" y="4957"/>
                  </a:lnTo>
                  <a:cubicBezTo>
                    <a:pt x="8901" y="4957"/>
                    <a:pt x="8968" y="4890"/>
                    <a:pt x="8968" y="4807"/>
                  </a:cubicBezTo>
                  <a:lnTo>
                    <a:pt x="8968" y="2961"/>
                  </a:lnTo>
                  <a:cubicBezTo>
                    <a:pt x="8966" y="2880"/>
                    <a:pt x="8900" y="2816"/>
                    <a:pt x="8817" y="2816"/>
                  </a:cubicBezTo>
                  <a:cubicBezTo>
                    <a:pt x="8737" y="2816"/>
                    <a:pt x="8671" y="2880"/>
                    <a:pt x="8668" y="2961"/>
                  </a:cubicBezTo>
                  <a:lnTo>
                    <a:pt x="8668" y="4656"/>
                  </a:lnTo>
                  <a:lnTo>
                    <a:pt x="8006" y="4656"/>
                  </a:lnTo>
                  <a:lnTo>
                    <a:pt x="8006" y="1265"/>
                  </a:lnTo>
                  <a:lnTo>
                    <a:pt x="8839" y="1265"/>
                  </a:lnTo>
                  <a:cubicBezTo>
                    <a:pt x="8729" y="1405"/>
                    <a:pt x="8668" y="1579"/>
                    <a:pt x="8668" y="1758"/>
                  </a:cubicBezTo>
                  <a:lnTo>
                    <a:pt x="8668" y="2249"/>
                  </a:lnTo>
                  <a:cubicBezTo>
                    <a:pt x="8671" y="2330"/>
                    <a:pt x="8737" y="2394"/>
                    <a:pt x="8819" y="2394"/>
                  </a:cubicBezTo>
                  <a:cubicBezTo>
                    <a:pt x="8900" y="2394"/>
                    <a:pt x="8966" y="2330"/>
                    <a:pt x="8970" y="2249"/>
                  </a:cubicBezTo>
                  <a:lnTo>
                    <a:pt x="8970" y="1758"/>
                  </a:lnTo>
                  <a:cubicBezTo>
                    <a:pt x="8964" y="1482"/>
                    <a:pt x="9185" y="1257"/>
                    <a:pt x="9461" y="1257"/>
                  </a:cubicBezTo>
                  <a:close/>
                  <a:moveTo>
                    <a:pt x="7704" y="3353"/>
                  </a:moveTo>
                  <a:lnTo>
                    <a:pt x="7704" y="5449"/>
                  </a:lnTo>
                  <a:cubicBezTo>
                    <a:pt x="7704" y="5824"/>
                    <a:pt x="7870" y="6181"/>
                    <a:pt x="8158" y="6422"/>
                  </a:cubicBezTo>
                  <a:lnTo>
                    <a:pt x="1274" y="6422"/>
                  </a:lnTo>
                  <a:cubicBezTo>
                    <a:pt x="737" y="6422"/>
                    <a:pt x="302" y="5986"/>
                    <a:pt x="300" y="5449"/>
                  </a:cubicBezTo>
                  <a:lnTo>
                    <a:pt x="300" y="3353"/>
                  </a:lnTo>
                  <a:close/>
                  <a:moveTo>
                    <a:pt x="150" y="1"/>
                  </a:moveTo>
                  <a:cubicBezTo>
                    <a:pt x="68" y="2"/>
                    <a:pt x="0" y="70"/>
                    <a:pt x="0" y="152"/>
                  </a:cubicBezTo>
                  <a:lnTo>
                    <a:pt x="0" y="5449"/>
                  </a:lnTo>
                  <a:cubicBezTo>
                    <a:pt x="0" y="6153"/>
                    <a:pt x="571" y="6722"/>
                    <a:pt x="1274" y="6724"/>
                  </a:cubicBezTo>
                  <a:lnTo>
                    <a:pt x="8979" y="6724"/>
                  </a:lnTo>
                  <a:cubicBezTo>
                    <a:pt x="9682" y="6722"/>
                    <a:pt x="10251" y="6153"/>
                    <a:pt x="10252" y="5449"/>
                  </a:cubicBezTo>
                  <a:lnTo>
                    <a:pt x="10252" y="1758"/>
                  </a:lnTo>
                  <a:cubicBezTo>
                    <a:pt x="10252" y="1320"/>
                    <a:pt x="9897" y="965"/>
                    <a:pt x="9460" y="965"/>
                  </a:cubicBezTo>
                  <a:lnTo>
                    <a:pt x="8006" y="965"/>
                  </a:lnTo>
                  <a:lnTo>
                    <a:pt x="8006" y="152"/>
                  </a:lnTo>
                  <a:cubicBezTo>
                    <a:pt x="8006" y="70"/>
                    <a:pt x="7938" y="2"/>
                    <a:pt x="78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55"/>
            <p:cNvSpPr/>
            <p:nvPr/>
          </p:nvSpPr>
          <p:spPr>
            <a:xfrm>
              <a:off x="2489300" y="4688400"/>
              <a:ext cx="29575" cy="59450"/>
            </a:xfrm>
            <a:custGeom>
              <a:avLst/>
              <a:gdLst/>
              <a:ahLst/>
              <a:cxnLst/>
              <a:rect l="l" t="t" r="r" b="b"/>
              <a:pathLst>
                <a:path w="1183" h="2378" extrusionOk="0">
                  <a:moveTo>
                    <a:pt x="592" y="0"/>
                  </a:moveTo>
                  <a:cubicBezTo>
                    <a:pt x="511" y="0"/>
                    <a:pt x="445" y="65"/>
                    <a:pt x="442" y="146"/>
                  </a:cubicBezTo>
                  <a:lnTo>
                    <a:pt x="442" y="318"/>
                  </a:lnTo>
                  <a:cubicBezTo>
                    <a:pt x="181" y="368"/>
                    <a:pt x="1" y="609"/>
                    <a:pt x="26" y="873"/>
                  </a:cubicBezTo>
                  <a:cubicBezTo>
                    <a:pt x="52" y="1138"/>
                    <a:pt x="274" y="1340"/>
                    <a:pt x="541" y="1340"/>
                  </a:cubicBezTo>
                  <a:lnTo>
                    <a:pt x="644" y="1340"/>
                  </a:lnTo>
                  <a:cubicBezTo>
                    <a:pt x="763" y="1340"/>
                    <a:pt x="860" y="1435"/>
                    <a:pt x="860" y="1554"/>
                  </a:cubicBezTo>
                  <a:cubicBezTo>
                    <a:pt x="860" y="1672"/>
                    <a:pt x="763" y="1769"/>
                    <a:pt x="644" y="1769"/>
                  </a:cubicBezTo>
                  <a:lnTo>
                    <a:pt x="488" y="1769"/>
                  </a:lnTo>
                  <a:cubicBezTo>
                    <a:pt x="398" y="1769"/>
                    <a:pt x="325" y="1696"/>
                    <a:pt x="325" y="1606"/>
                  </a:cubicBezTo>
                  <a:cubicBezTo>
                    <a:pt x="325" y="1523"/>
                    <a:pt x="258" y="1455"/>
                    <a:pt x="175" y="1455"/>
                  </a:cubicBezTo>
                  <a:cubicBezTo>
                    <a:pt x="92" y="1455"/>
                    <a:pt x="25" y="1523"/>
                    <a:pt x="25" y="1606"/>
                  </a:cubicBezTo>
                  <a:cubicBezTo>
                    <a:pt x="25" y="1844"/>
                    <a:pt x="206" y="2044"/>
                    <a:pt x="442" y="2068"/>
                  </a:cubicBezTo>
                  <a:lnTo>
                    <a:pt x="442" y="2232"/>
                  </a:lnTo>
                  <a:cubicBezTo>
                    <a:pt x="445" y="2313"/>
                    <a:pt x="511" y="2378"/>
                    <a:pt x="592" y="2378"/>
                  </a:cubicBezTo>
                  <a:cubicBezTo>
                    <a:pt x="674" y="2378"/>
                    <a:pt x="740" y="2313"/>
                    <a:pt x="743" y="2232"/>
                  </a:cubicBezTo>
                  <a:lnTo>
                    <a:pt x="743" y="2060"/>
                  </a:lnTo>
                  <a:cubicBezTo>
                    <a:pt x="1004" y="2009"/>
                    <a:pt x="1183" y="1769"/>
                    <a:pt x="1157" y="1505"/>
                  </a:cubicBezTo>
                  <a:cubicBezTo>
                    <a:pt x="1132" y="1240"/>
                    <a:pt x="910" y="1038"/>
                    <a:pt x="644" y="1038"/>
                  </a:cubicBezTo>
                  <a:lnTo>
                    <a:pt x="541" y="1038"/>
                  </a:lnTo>
                  <a:cubicBezTo>
                    <a:pt x="424" y="1035"/>
                    <a:pt x="332" y="940"/>
                    <a:pt x="332" y="824"/>
                  </a:cubicBezTo>
                  <a:cubicBezTo>
                    <a:pt x="332" y="707"/>
                    <a:pt x="424" y="613"/>
                    <a:pt x="541" y="609"/>
                  </a:cubicBezTo>
                  <a:lnTo>
                    <a:pt x="697" y="609"/>
                  </a:lnTo>
                  <a:cubicBezTo>
                    <a:pt x="787" y="609"/>
                    <a:pt x="860" y="681"/>
                    <a:pt x="860" y="772"/>
                  </a:cubicBezTo>
                  <a:lnTo>
                    <a:pt x="860" y="877"/>
                  </a:lnTo>
                  <a:cubicBezTo>
                    <a:pt x="860" y="959"/>
                    <a:pt x="927" y="1026"/>
                    <a:pt x="1011" y="1026"/>
                  </a:cubicBezTo>
                  <a:cubicBezTo>
                    <a:pt x="1093" y="1026"/>
                    <a:pt x="1160" y="959"/>
                    <a:pt x="1160" y="877"/>
                  </a:cubicBezTo>
                  <a:lnTo>
                    <a:pt x="1160" y="772"/>
                  </a:lnTo>
                  <a:cubicBezTo>
                    <a:pt x="1160" y="533"/>
                    <a:pt x="980" y="334"/>
                    <a:pt x="743" y="310"/>
                  </a:cubicBezTo>
                  <a:lnTo>
                    <a:pt x="743" y="146"/>
                  </a:lnTo>
                  <a:cubicBezTo>
                    <a:pt x="740" y="65"/>
                    <a:pt x="674" y="0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55"/>
            <p:cNvSpPr/>
            <p:nvPr/>
          </p:nvSpPr>
          <p:spPr>
            <a:xfrm>
              <a:off x="2366250" y="4696275"/>
              <a:ext cx="31700" cy="43825"/>
            </a:xfrm>
            <a:custGeom>
              <a:avLst/>
              <a:gdLst/>
              <a:ahLst/>
              <a:cxnLst/>
              <a:rect l="l" t="t" r="r" b="b"/>
              <a:pathLst>
                <a:path w="1268" h="1753" extrusionOk="0">
                  <a:moveTo>
                    <a:pt x="155" y="1"/>
                  </a:moveTo>
                  <a:cubicBezTo>
                    <a:pt x="78" y="1"/>
                    <a:pt x="3" y="59"/>
                    <a:pt x="3" y="152"/>
                  </a:cubicBezTo>
                  <a:lnTo>
                    <a:pt x="3" y="1597"/>
                  </a:lnTo>
                  <a:cubicBezTo>
                    <a:pt x="0" y="1682"/>
                    <a:pt x="69" y="1753"/>
                    <a:pt x="154" y="1753"/>
                  </a:cubicBezTo>
                  <a:cubicBezTo>
                    <a:pt x="238" y="1753"/>
                    <a:pt x="307" y="1682"/>
                    <a:pt x="304" y="1597"/>
                  </a:cubicBezTo>
                  <a:lnTo>
                    <a:pt x="304" y="649"/>
                  </a:lnTo>
                  <a:lnTo>
                    <a:pt x="991" y="1680"/>
                  </a:lnTo>
                  <a:cubicBezTo>
                    <a:pt x="1022" y="1727"/>
                    <a:pt x="1069" y="1748"/>
                    <a:pt x="1115" y="1748"/>
                  </a:cubicBezTo>
                  <a:cubicBezTo>
                    <a:pt x="1192" y="1748"/>
                    <a:pt x="1268" y="1690"/>
                    <a:pt x="1267" y="1597"/>
                  </a:cubicBezTo>
                  <a:lnTo>
                    <a:pt x="1267" y="151"/>
                  </a:lnTo>
                  <a:cubicBezTo>
                    <a:pt x="1267" y="69"/>
                    <a:pt x="1199" y="2"/>
                    <a:pt x="1116" y="2"/>
                  </a:cubicBezTo>
                  <a:cubicBezTo>
                    <a:pt x="1034" y="2"/>
                    <a:pt x="967" y="69"/>
                    <a:pt x="967" y="151"/>
                  </a:cubicBezTo>
                  <a:lnTo>
                    <a:pt x="967" y="1099"/>
                  </a:lnTo>
                  <a:lnTo>
                    <a:pt x="279" y="68"/>
                  </a:lnTo>
                  <a:cubicBezTo>
                    <a:pt x="248" y="21"/>
                    <a:pt x="201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5"/>
            <p:cNvSpPr/>
            <p:nvPr/>
          </p:nvSpPr>
          <p:spPr>
            <a:xfrm>
              <a:off x="2406425" y="4696300"/>
              <a:ext cx="27750" cy="43675"/>
            </a:xfrm>
            <a:custGeom>
              <a:avLst/>
              <a:gdLst/>
              <a:ahLst/>
              <a:cxnLst/>
              <a:rect l="l" t="t" r="r" b="b"/>
              <a:pathLst>
                <a:path w="1110" h="1747" extrusionOk="0">
                  <a:moveTo>
                    <a:pt x="151" y="1"/>
                  </a:moveTo>
                  <a:cubicBezTo>
                    <a:pt x="69" y="1"/>
                    <a:pt x="2" y="68"/>
                    <a:pt x="2" y="150"/>
                  </a:cubicBezTo>
                  <a:lnTo>
                    <a:pt x="2" y="1596"/>
                  </a:lnTo>
                  <a:cubicBezTo>
                    <a:pt x="0" y="1678"/>
                    <a:pt x="68" y="1747"/>
                    <a:pt x="151" y="1747"/>
                  </a:cubicBezTo>
                  <a:lnTo>
                    <a:pt x="955" y="1747"/>
                  </a:lnTo>
                  <a:cubicBezTo>
                    <a:pt x="956" y="1747"/>
                    <a:pt x="958" y="1747"/>
                    <a:pt x="960" y="1747"/>
                  </a:cubicBezTo>
                  <a:cubicBezTo>
                    <a:pt x="1042" y="1747"/>
                    <a:pt x="1110" y="1679"/>
                    <a:pt x="1110" y="1596"/>
                  </a:cubicBezTo>
                  <a:cubicBezTo>
                    <a:pt x="1110" y="1513"/>
                    <a:pt x="1042" y="1445"/>
                    <a:pt x="960" y="1445"/>
                  </a:cubicBezTo>
                  <a:cubicBezTo>
                    <a:pt x="958" y="1445"/>
                    <a:pt x="956" y="1445"/>
                    <a:pt x="955" y="1445"/>
                  </a:cubicBezTo>
                  <a:lnTo>
                    <a:pt x="302" y="1445"/>
                  </a:lnTo>
                  <a:lnTo>
                    <a:pt x="302" y="943"/>
                  </a:lnTo>
                  <a:lnTo>
                    <a:pt x="793" y="943"/>
                  </a:lnTo>
                  <a:cubicBezTo>
                    <a:pt x="875" y="940"/>
                    <a:pt x="939" y="874"/>
                    <a:pt x="939" y="792"/>
                  </a:cubicBezTo>
                  <a:cubicBezTo>
                    <a:pt x="939" y="711"/>
                    <a:pt x="875" y="645"/>
                    <a:pt x="793" y="643"/>
                  </a:cubicBezTo>
                  <a:lnTo>
                    <a:pt x="302" y="643"/>
                  </a:lnTo>
                  <a:lnTo>
                    <a:pt x="302" y="301"/>
                  </a:lnTo>
                  <a:lnTo>
                    <a:pt x="955" y="301"/>
                  </a:lnTo>
                  <a:cubicBezTo>
                    <a:pt x="1037" y="301"/>
                    <a:pt x="1104" y="233"/>
                    <a:pt x="1104" y="150"/>
                  </a:cubicBezTo>
                  <a:cubicBezTo>
                    <a:pt x="1104" y="68"/>
                    <a:pt x="1037" y="1"/>
                    <a:pt x="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5"/>
            <p:cNvSpPr/>
            <p:nvPr/>
          </p:nvSpPr>
          <p:spPr>
            <a:xfrm>
              <a:off x="2442325" y="4696275"/>
              <a:ext cx="40075" cy="43700"/>
            </a:xfrm>
            <a:custGeom>
              <a:avLst/>
              <a:gdLst/>
              <a:ahLst/>
              <a:cxnLst/>
              <a:rect l="l" t="t" r="r" b="b"/>
              <a:pathLst>
                <a:path w="1603" h="1748" extrusionOk="0">
                  <a:moveTo>
                    <a:pt x="158" y="1"/>
                  </a:moveTo>
                  <a:cubicBezTo>
                    <a:pt x="153" y="1"/>
                    <a:pt x="148" y="1"/>
                    <a:pt x="143" y="2"/>
                  </a:cubicBezTo>
                  <a:cubicBezTo>
                    <a:pt x="61" y="11"/>
                    <a:pt x="1" y="86"/>
                    <a:pt x="10" y="168"/>
                  </a:cubicBezTo>
                  <a:lnTo>
                    <a:pt x="172" y="1613"/>
                  </a:lnTo>
                  <a:cubicBezTo>
                    <a:pt x="181" y="1699"/>
                    <a:pt x="251" y="1747"/>
                    <a:pt x="322" y="1747"/>
                  </a:cubicBezTo>
                  <a:cubicBezTo>
                    <a:pt x="377" y="1747"/>
                    <a:pt x="432" y="1718"/>
                    <a:pt x="458" y="1656"/>
                  </a:cubicBezTo>
                  <a:lnTo>
                    <a:pt x="802" y="855"/>
                  </a:lnTo>
                  <a:lnTo>
                    <a:pt x="1145" y="1656"/>
                  </a:lnTo>
                  <a:cubicBezTo>
                    <a:pt x="1172" y="1718"/>
                    <a:pt x="1227" y="1747"/>
                    <a:pt x="1282" y="1747"/>
                  </a:cubicBezTo>
                  <a:cubicBezTo>
                    <a:pt x="1353" y="1747"/>
                    <a:pt x="1423" y="1699"/>
                    <a:pt x="1433" y="1613"/>
                  </a:cubicBezTo>
                  <a:lnTo>
                    <a:pt x="1593" y="168"/>
                  </a:lnTo>
                  <a:cubicBezTo>
                    <a:pt x="1603" y="86"/>
                    <a:pt x="1543" y="11"/>
                    <a:pt x="1461" y="2"/>
                  </a:cubicBezTo>
                  <a:cubicBezTo>
                    <a:pt x="1456" y="1"/>
                    <a:pt x="1451" y="1"/>
                    <a:pt x="1446" y="1"/>
                  </a:cubicBezTo>
                  <a:cubicBezTo>
                    <a:pt x="1369" y="1"/>
                    <a:pt x="1303" y="58"/>
                    <a:pt x="1294" y="135"/>
                  </a:cubicBezTo>
                  <a:lnTo>
                    <a:pt x="1197" y="1013"/>
                  </a:lnTo>
                  <a:lnTo>
                    <a:pt x="940" y="413"/>
                  </a:lnTo>
                  <a:cubicBezTo>
                    <a:pt x="915" y="354"/>
                    <a:pt x="859" y="324"/>
                    <a:pt x="803" y="324"/>
                  </a:cubicBezTo>
                  <a:cubicBezTo>
                    <a:pt x="746" y="324"/>
                    <a:pt x="690" y="354"/>
                    <a:pt x="664" y="413"/>
                  </a:cubicBezTo>
                  <a:lnTo>
                    <a:pt x="407" y="1013"/>
                  </a:lnTo>
                  <a:lnTo>
                    <a:pt x="310" y="135"/>
                  </a:lnTo>
                  <a:cubicBezTo>
                    <a:pt x="301" y="58"/>
                    <a:pt x="234" y="1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5"/>
            <p:cNvSpPr/>
            <p:nvPr/>
          </p:nvSpPr>
          <p:spPr>
            <a:xfrm>
              <a:off x="2366175" y="4772525"/>
              <a:ext cx="59725" cy="7575"/>
            </a:xfrm>
            <a:custGeom>
              <a:avLst/>
              <a:gdLst/>
              <a:ahLst/>
              <a:cxnLst/>
              <a:rect l="l" t="t" r="r" b="b"/>
              <a:pathLst>
                <a:path w="2389" h="303" extrusionOk="0">
                  <a:moveTo>
                    <a:pt x="152" y="1"/>
                  </a:moveTo>
                  <a:cubicBezTo>
                    <a:pt x="69" y="1"/>
                    <a:pt x="0" y="68"/>
                    <a:pt x="0" y="151"/>
                  </a:cubicBezTo>
                  <a:cubicBezTo>
                    <a:pt x="0" y="235"/>
                    <a:pt x="69" y="302"/>
                    <a:pt x="152" y="302"/>
                  </a:cubicBezTo>
                  <a:cubicBezTo>
                    <a:pt x="153" y="302"/>
                    <a:pt x="155" y="302"/>
                    <a:pt x="157" y="302"/>
                  </a:cubicBezTo>
                  <a:lnTo>
                    <a:pt x="2243" y="302"/>
                  </a:lnTo>
                  <a:cubicBezTo>
                    <a:pt x="2324" y="299"/>
                    <a:pt x="2388" y="232"/>
                    <a:pt x="2388" y="151"/>
                  </a:cubicBezTo>
                  <a:cubicBezTo>
                    <a:pt x="2388" y="71"/>
                    <a:pt x="2324" y="3"/>
                    <a:pt x="2243" y="1"/>
                  </a:cubicBezTo>
                  <a:lnTo>
                    <a:pt x="157" y="1"/>
                  </a:lnTo>
                  <a:cubicBezTo>
                    <a:pt x="155" y="1"/>
                    <a:pt x="153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5"/>
            <p:cNvSpPr/>
            <p:nvPr/>
          </p:nvSpPr>
          <p:spPr>
            <a:xfrm>
              <a:off x="2442675" y="4772525"/>
              <a:ext cx="75525" cy="7575"/>
            </a:xfrm>
            <a:custGeom>
              <a:avLst/>
              <a:gdLst/>
              <a:ahLst/>
              <a:cxnLst/>
              <a:rect l="l" t="t" r="r" b="b"/>
              <a:pathLst>
                <a:path w="3021" h="303" extrusionOk="0">
                  <a:moveTo>
                    <a:pt x="146" y="1"/>
                  </a:moveTo>
                  <a:cubicBezTo>
                    <a:pt x="65" y="3"/>
                    <a:pt x="0" y="71"/>
                    <a:pt x="0" y="151"/>
                  </a:cubicBezTo>
                  <a:cubicBezTo>
                    <a:pt x="0" y="232"/>
                    <a:pt x="65" y="299"/>
                    <a:pt x="146" y="302"/>
                  </a:cubicBezTo>
                  <a:lnTo>
                    <a:pt x="2876" y="302"/>
                  </a:lnTo>
                  <a:cubicBezTo>
                    <a:pt x="2956" y="299"/>
                    <a:pt x="3021" y="232"/>
                    <a:pt x="3021" y="151"/>
                  </a:cubicBezTo>
                  <a:cubicBezTo>
                    <a:pt x="3021" y="71"/>
                    <a:pt x="2956" y="3"/>
                    <a:pt x="2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5"/>
            <p:cNvSpPr/>
            <p:nvPr/>
          </p:nvSpPr>
          <p:spPr>
            <a:xfrm>
              <a:off x="2366300" y="4792575"/>
              <a:ext cx="31625" cy="7575"/>
            </a:xfrm>
            <a:custGeom>
              <a:avLst/>
              <a:gdLst/>
              <a:ahLst/>
              <a:cxnLst/>
              <a:rect l="l" t="t" r="r" b="b"/>
              <a:pathLst>
                <a:path w="1265" h="303" extrusionOk="0">
                  <a:moveTo>
                    <a:pt x="152" y="1"/>
                  </a:moveTo>
                  <a:cubicBezTo>
                    <a:pt x="68" y="1"/>
                    <a:pt x="1" y="68"/>
                    <a:pt x="1" y="152"/>
                  </a:cubicBezTo>
                  <a:cubicBezTo>
                    <a:pt x="1" y="235"/>
                    <a:pt x="68" y="302"/>
                    <a:pt x="152" y="302"/>
                  </a:cubicBezTo>
                  <a:lnTo>
                    <a:pt x="1114" y="302"/>
                  </a:lnTo>
                  <a:cubicBezTo>
                    <a:pt x="1197" y="302"/>
                    <a:pt x="1265" y="235"/>
                    <a:pt x="1265" y="152"/>
                  </a:cubicBezTo>
                  <a:cubicBezTo>
                    <a:pt x="1265" y="68"/>
                    <a:pt x="1197" y="1"/>
                    <a:pt x="1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5"/>
            <p:cNvSpPr/>
            <p:nvPr/>
          </p:nvSpPr>
          <p:spPr>
            <a:xfrm>
              <a:off x="2366175" y="4812675"/>
              <a:ext cx="59725" cy="7525"/>
            </a:xfrm>
            <a:custGeom>
              <a:avLst/>
              <a:gdLst/>
              <a:ahLst/>
              <a:cxnLst/>
              <a:rect l="l" t="t" r="r" b="b"/>
              <a:pathLst>
                <a:path w="2389" h="301" extrusionOk="0">
                  <a:moveTo>
                    <a:pt x="149" y="0"/>
                  </a:moveTo>
                  <a:cubicBezTo>
                    <a:pt x="68" y="0"/>
                    <a:pt x="0" y="68"/>
                    <a:pt x="0" y="150"/>
                  </a:cubicBezTo>
                  <a:cubicBezTo>
                    <a:pt x="0" y="234"/>
                    <a:pt x="69" y="301"/>
                    <a:pt x="152" y="301"/>
                  </a:cubicBezTo>
                  <a:cubicBezTo>
                    <a:pt x="153" y="301"/>
                    <a:pt x="155" y="301"/>
                    <a:pt x="157" y="301"/>
                  </a:cubicBezTo>
                  <a:lnTo>
                    <a:pt x="2243" y="301"/>
                  </a:lnTo>
                  <a:cubicBezTo>
                    <a:pt x="2324" y="298"/>
                    <a:pt x="2388" y="232"/>
                    <a:pt x="2388" y="150"/>
                  </a:cubicBezTo>
                  <a:cubicBezTo>
                    <a:pt x="2388" y="69"/>
                    <a:pt x="2324" y="3"/>
                    <a:pt x="2243" y="1"/>
                  </a:cubicBezTo>
                  <a:lnTo>
                    <a:pt x="157" y="1"/>
                  </a:lnTo>
                  <a:cubicBezTo>
                    <a:pt x="154" y="0"/>
                    <a:pt x="152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55"/>
            <p:cNvSpPr/>
            <p:nvPr/>
          </p:nvSpPr>
          <p:spPr>
            <a:xfrm>
              <a:off x="2406425" y="4792575"/>
              <a:ext cx="19600" cy="7575"/>
            </a:xfrm>
            <a:custGeom>
              <a:avLst/>
              <a:gdLst/>
              <a:ahLst/>
              <a:cxnLst/>
              <a:rect l="l" t="t" r="r" b="b"/>
              <a:pathLst>
                <a:path w="784" h="303" extrusionOk="0">
                  <a:moveTo>
                    <a:pt x="151" y="1"/>
                  </a:moveTo>
                  <a:cubicBezTo>
                    <a:pt x="69" y="1"/>
                    <a:pt x="0" y="68"/>
                    <a:pt x="0" y="152"/>
                  </a:cubicBezTo>
                  <a:cubicBezTo>
                    <a:pt x="0" y="235"/>
                    <a:pt x="69" y="302"/>
                    <a:pt x="151" y="302"/>
                  </a:cubicBezTo>
                  <a:lnTo>
                    <a:pt x="633" y="302"/>
                  </a:lnTo>
                  <a:cubicBezTo>
                    <a:pt x="717" y="302"/>
                    <a:pt x="784" y="235"/>
                    <a:pt x="784" y="152"/>
                  </a:cubicBezTo>
                  <a:cubicBezTo>
                    <a:pt x="784" y="68"/>
                    <a:pt x="717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55"/>
            <p:cNvSpPr/>
            <p:nvPr/>
          </p:nvSpPr>
          <p:spPr>
            <a:xfrm>
              <a:off x="2442575" y="4792575"/>
              <a:ext cx="35625" cy="7575"/>
            </a:xfrm>
            <a:custGeom>
              <a:avLst/>
              <a:gdLst/>
              <a:ahLst/>
              <a:cxnLst/>
              <a:rect l="l" t="t" r="r" b="b"/>
              <a:pathLst>
                <a:path w="1425" h="303" extrusionOk="0">
                  <a:moveTo>
                    <a:pt x="150" y="1"/>
                  </a:moveTo>
                  <a:cubicBezTo>
                    <a:pt x="67" y="1"/>
                    <a:pt x="0" y="68"/>
                    <a:pt x="0" y="152"/>
                  </a:cubicBezTo>
                  <a:cubicBezTo>
                    <a:pt x="0" y="235"/>
                    <a:pt x="67" y="302"/>
                    <a:pt x="150" y="302"/>
                  </a:cubicBezTo>
                  <a:lnTo>
                    <a:pt x="1274" y="302"/>
                  </a:lnTo>
                  <a:cubicBezTo>
                    <a:pt x="1357" y="302"/>
                    <a:pt x="1424" y="235"/>
                    <a:pt x="1424" y="152"/>
                  </a:cubicBezTo>
                  <a:cubicBezTo>
                    <a:pt x="1424" y="68"/>
                    <a:pt x="1357" y="1"/>
                    <a:pt x="1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55"/>
            <p:cNvSpPr/>
            <p:nvPr/>
          </p:nvSpPr>
          <p:spPr>
            <a:xfrm>
              <a:off x="2486675" y="4792575"/>
              <a:ext cx="31625" cy="7575"/>
            </a:xfrm>
            <a:custGeom>
              <a:avLst/>
              <a:gdLst/>
              <a:ahLst/>
              <a:cxnLst/>
              <a:rect l="l" t="t" r="r" b="b"/>
              <a:pathLst>
                <a:path w="1265" h="303" extrusionOk="0">
                  <a:moveTo>
                    <a:pt x="152" y="1"/>
                  </a:moveTo>
                  <a:cubicBezTo>
                    <a:pt x="68" y="1"/>
                    <a:pt x="1" y="68"/>
                    <a:pt x="1" y="152"/>
                  </a:cubicBezTo>
                  <a:cubicBezTo>
                    <a:pt x="1" y="235"/>
                    <a:pt x="68" y="302"/>
                    <a:pt x="152" y="302"/>
                  </a:cubicBezTo>
                  <a:lnTo>
                    <a:pt x="1116" y="302"/>
                  </a:lnTo>
                  <a:cubicBezTo>
                    <a:pt x="1198" y="302"/>
                    <a:pt x="1265" y="235"/>
                    <a:pt x="1265" y="152"/>
                  </a:cubicBezTo>
                  <a:cubicBezTo>
                    <a:pt x="1265" y="68"/>
                    <a:pt x="1198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55"/>
            <p:cNvSpPr/>
            <p:nvPr/>
          </p:nvSpPr>
          <p:spPr>
            <a:xfrm>
              <a:off x="2442675" y="4812675"/>
              <a:ext cx="51700" cy="7525"/>
            </a:xfrm>
            <a:custGeom>
              <a:avLst/>
              <a:gdLst/>
              <a:ahLst/>
              <a:cxnLst/>
              <a:rect l="l" t="t" r="r" b="b"/>
              <a:pathLst>
                <a:path w="2068" h="301" extrusionOk="0">
                  <a:moveTo>
                    <a:pt x="1919" y="0"/>
                  </a:moveTo>
                  <a:cubicBezTo>
                    <a:pt x="1916" y="0"/>
                    <a:pt x="1914" y="0"/>
                    <a:pt x="1912" y="1"/>
                  </a:cubicBezTo>
                  <a:lnTo>
                    <a:pt x="146" y="1"/>
                  </a:lnTo>
                  <a:cubicBezTo>
                    <a:pt x="65" y="3"/>
                    <a:pt x="0" y="69"/>
                    <a:pt x="0" y="150"/>
                  </a:cubicBezTo>
                  <a:cubicBezTo>
                    <a:pt x="0" y="232"/>
                    <a:pt x="65" y="298"/>
                    <a:pt x="146" y="301"/>
                  </a:cubicBezTo>
                  <a:lnTo>
                    <a:pt x="1912" y="301"/>
                  </a:lnTo>
                  <a:cubicBezTo>
                    <a:pt x="1913" y="301"/>
                    <a:pt x="1915" y="301"/>
                    <a:pt x="1917" y="301"/>
                  </a:cubicBezTo>
                  <a:cubicBezTo>
                    <a:pt x="1999" y="301"/>
                    <a:pt x="2068" y="234"/>
                    <a:pt x="2068" y="150"/>
                  </a:cubicBezTo>
                  <a:cubicBezTo>
                    <a:pt x="2068" y="68"/>
                    <a:pt x="2000" y="0"/>
                    <a:pt x="19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55"/>
            <p:cNvSpPr/>
            <p:nvPr/>
          </p:nvSpPr>
          <p:spPr>
            <a:xfrm>
              <a:off x="2502875" y="4812675"/>
              <a:ext cx="15325" cy="7525"/>
            </a:xfrm>
            <a:custGeom>
              <a:avLst/>
              <a:gdLst/>
              <a:ahLst/>
              <a:cxnLst/>
              <a:rect l="l" t="t" r="r" b="b"/>
              <a:pathLst>
                <a:path w="613" h="301" extrusionOk="0">
                  <a:moveTo>
                    <a:pt x="146" y="1"/>
                  </a:moveTo>
                  <a:cubicBezTo>
                    <a:pt x="65" y="3"/>
                    <a:pt x="0" y="69"/>
                    <a:pt x="0" y="150"/>
                  </a:cubicBezTo>
                  <a:cubicBezTo>
                    <a:pt x="0" y="232"/>
                    <a:pt x="65" y="298"/>
                    <a:pt x="146" y="301"/>
                  </a:cubicBezTo>
                  <a:lnTo>
                    <a:pt x="468" y="301"/>
                  </a:lnTo>
                  <a:cubicBezTo>
                    <a:pt x="548" y="298"/>
                    <a:pt x="613" y="232"/>
                    <a:pt x="613" y="150"/>
                  </a:cubicBezTo>
                  <a:cubicBezTo>
                    <a:pt x="613" y="69"/>
                    <a:pt x="548" y="3"/>
                    <a:pt x="4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8" name="Google Shape;588;p55"/>
          <p:cNvSpPr txBox="1">
            <a:spLocks noGrp="1"/>
          </p:cNvSpPr>
          <p:nvPr>
            <p:ph type="subTitle" idx="1"/>
          </p:nvPr>
        </p:nvSpPr>
        <p:spPr>
          <a:xfrm>
            <a:off x="3974262" y="1954647"/>
            <a:ext cx="3878316" cy="16040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latin typeface="Humnst777 Lt BT" panose="020B0402030504020204" pitchFamily="34" charset="0"/>
              </a:rPr>
              <a:t>Contains sources of information and references that help strengthen the report content.</a:t>
            </a:r>
            <a:endParaRPr sz="2000" dirty="0">
              <a:latin typeface="Humnst777 Lt BT" panose="020B04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651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65"/>
          <p:cNvSpPr/>
          <p:nvPr/>
        </p:nvSpPr>
        <p:spPr>
          <a:xfrm>
            <a:off x="6690214" y="-513900"/>
            <a:ext cx="4790700" cy="1751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65"/>
          <p:cNvSpPr/>
          <p:nvPr/>
        </p:nvSpPr>
        <p:spPr>
          <a:xfrm>
            <a:off x="-215401" y="1695900"/>
            <a:ext cx="4549200" cy="1751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65"/>
          <p:cNvSpPr txBox="1">
            <a:spLocks noGrp="1"/>
          </p:cNvSpPr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Thanks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18" name="Google Shape;818;p65"/>
          <p:cNvSpPr/>
          <p:nvPr/>
        </p:nvSpPr>
        <p:spPr>
          <a:xfrm>
            <a:off x="6898675" y="540058"/>
            <a:ext cx="403234" cy="379768"/>
          </a:xfrm>
          <a:custGeom>
            <a:avLst/>
            <a:gdLst/>
            <a:ahLst/>
            <a:cxnLst/>
            <a:rect l="l" t="t" r="r" b="b"/>
            <a:pathLst>
              <a:path w="8798" h="8286" extrusionOk="0">
                <a:moveTo>
                  <a:pt x="4327" y="1"/>
                </a:moveTo>
                <a:cubicBezTo>
                  <a:pt x="4180" y="1"/>
                  <a:pt x="4031" y="9"/>
                  <a:pt x="3883" y="25"/>
                </a:cubicBezTo>
                <a:cubicBezTo>
                  <a:pt x="2636" y="159"/>
                  <a:pt x="1517" y="851"/>
                  <a:pt x="840" y="1908"/>
                </a:cubicBezTo>
                <a:cubicBezTo>
                  <a:pt x="163" y="2963"/>
                  <a:pt x="0" y="4269"/>
                  <a:pt x="397" y="5458"/>
                </a:cubicBezTo>
                <a:cubicBezTo>
                  <a:pt x="796" y="6648"/>
                  <a:pt x="1710" y="7593"/>
                  <a:pt x="2886" y="8029"/>
                </a:cubicBezTo>
                <a:cubicBezTo>
                  <a:pt x="2901" y="8034"/>
                  <a:pt x="2917" y="8037"/>
                  <a:pt x="2932" y="8037"/>
                </a:cubicBezTo>
                <a:cubicBezTo>
                  <a:pt x="2972" y="8037"/>
                  <a:pt x="3011" y="8019"/>
                  <a:pt x="3036" y="7986"/>
                </a:cubicBezTo>
                <a:cubicBezTo>
                  <a:pt x="3053" y="7962"/>
                  <a:pt x="3063" y="7933"/>
                  <a:pt x="3063" y="7904"/>
                </a:cubicBezTo>
                <a:lnTo>
                  <a:pt x="3063" y="5540"/>
                </a:lnTo>
                <a:cubicBezTo>
                  <a:pt x="3063" y="5468"/>
                  <a:pt x="3005" y="5409"/>
                  <a:pt x="2935" y="5409"/>
                </a:cubicBezTo>
                <a:cubicBezTo>
                  <a:pt x="2934" y="5409"/>
                  <a:pt x="2933" y="5409"/>
                  <a:pt x="2932" y="5409"/>
                </a:cubicBezTo>
                <a:lnTo>
                  <a:pt x="1842" y="5409"/>
                </a:lnTo>
                <a:lnTo>
                  <a:pt x="1842" y="4449"/>
                </a:lnTo>
                <a:lnTo>
                  <a:pt x="2932" y="4449"/>
                </a:lnTo>
                <a:cubicBezTo>
                  <a:pt x="3003" y="4449"/>
                  <a:pt x="3063" y="4390"/>
                  <a:pt x="3063" y="4319"/>
                </a:cubicBezTo>
                <a:lnTo>
                  <a:pt x="3063" y="4144"/>
                </a:lnTo>
                <a:cubicBezTo>
                  <a:pt x="3063" y="3005"/>
                  <a:pt x="4142" y="2008"/>
                  <a:pt x="5374" y="2008"/>
                </a:cubicBezTo>
                <a:lnTo>
                  <a:pt x="5941" y="2008"/>
                </a:lnTo>
                <a:lnTo>
                  <a:pt x="5941" y="2966"/>
                </a:lnTo>
                <a:lnTo>
                  <a:pt x="5374" y="2966"/>
                </a:lnTo>
                <a:cubicBezTo>
                  <a:pt x="5005" y="2966"/>
                  <a:pt x="4669" y="3072"/>
                  <a:pt x="4429" y="3265"/>
                </a:cubicBezTo>
                <a:cubicBezTo>
                  <a:pt x="4163" y="3479"/>
                  <a:pt x="4021" y="3783"/>
                  <a:pt x="4021" y="4144"/>
                </a:cubicBezTo>
                <a:lnTo>
                  <a:pt x="4021" y="4319"/>
                </a:lnTo>
                <a:cubicBezTo>
                  <a:pt x="4021" y="4390"/>
                  <a:pt x="4080" y="4449"/>
                  <a:pt x="4153" y="4449"/>
                </a:cubicBezTo>
                <a:lnTo>
                  <a:pt x="4669" y="4449"/>
                </a:lnTo>
                <a:cubicBezTo>
                  <a:pt x="4739" y="4447"/>
                  <a:pt x="4795" y="4389"/>
                  <a:pt x="4795" y="4319"/>
                </a:cubicBezTo>
                <a:cubicBezTo>
                  <a:pt x="4795" y="4248"/>
                  <a:pt x="4739" y="4190"/>
                  <a:pt x="4669" y="4187"/>
                </a:cubicBezTo>
                <a:lnTo>
                  <a:pt x="4284" y="4187"/>
                </a:lnTo>
                <a:lnTo>
                  <a:pt x="4284" y="4144"/>
                </a:lnTo>
                <a:cubicBezTo>
                  <a:pt x="4284" y="3468"/>
                  <a:pt x="4871" y="3229"/>
                  <a:pt x="5374" y="3229"/>
                </a:cubicBezTo>
                <a:lnTo>
                  <a:pt x="6071" y="3229"/>
                </a:lnTo>
                <a:cubicBezTo>
                  <a:pt x="6144" y="3229"/>
                  <a:pt x="6202" y="3169"/>
                  <a:pt x="6202" y="3097"/>
                </a:cubicBezTo>
                <a:lnTo>
                  <a:pt x="6202" y="1876"/>
                </a:lnTo>
                <a:cubicBezTo>
                  <a:pt x="6202" y="1803"/>
                  <a:pt x="6144" y="1745"/>
                  <a:pt x="6071" y="1745"/>
                </a:cubicBezTo>
                <a:lnTo>
                  <a:pt x="5374" y="1745"/>
                </a:lnTo>
                <a:cubicBezTo>
                  <a:pt x="4735" y="1745"/>
                  <a:pt x="4086" y="1999"/>
                  <a:pt x="3596" y="2444"/>
                </a:cubicBezTo>
                <a:cubicBezTo>
                  <a:pt x="3083" y="2907"/>
                  <a:pt x="2800" y="3510"/>
                  <a:pt x="2800" y="4144"/>
                </a:cubicBezTo>
                <a:lnTo>
                  <a:pt x="2800" y="4187"/>
                </a:lnTo>
                <a:lnTo>
                  <a:pt x="1710" y="4187"/>
                </a:lnTo>
                <a:cubicBezTo>
                  <a:pt x="1639" y="4187"/>
                  <a:pt x="1579" y="4246"/>
                  <a:pt x="1579" y="4319"/>
                </a:cubicBezTo>
                <a:lnTo>
                  <a:pt x="1579" y="5540"/>
                </a:lnTo>
                <a:cubicBezTo>
                  <a:pt x="1579" y="5611"/>
                  <a:pt x="1639" y="5670"/>
                  <a:pt x="1710" y="5670"/>
                </a:cubicBezTo>
                <a:lnTo>
                  <a:pt x="2800" y="5670"/>
                </a:lnTo>
                <a:lnTo>
                  <a:pt x="2800" y="7714"/>
                </a:lnTo>
                <a:cubicBezTo>
                  <a:pt x="1384" y="7107"/>
                  <a:pt x="444" y="5696"/>
                  <a:pt x="444" y="4144"/>
                </a:cubicBezTo>
                <a:cubicBezTo>
                  <a:pt x="444" y="2004"/>
                  <a:pt x="2186" y="262"/>
                  <a:pt x="4327" y="262"/>
                </a:cubicBezTo>
                <a:cubicBezTo>
                  <a:pt x="6464" y="262"/>
                  <a:pt x="8209" y="2006"/>
                  <a:pt x="8209" y="4144"/>
                </a:cubicBezTo>
                <a:cubicBezTo>
                  <a:pt x="8209" y="6282"/>
                  <a:pt x="6467" y="8026"/>
                  <a:pt x="4327" y="8026"/>
                </a:cubicBezTo>
                <a:lnTo>
                  <a:pt x="4284" y="8026"/>
                </a:lnTo>
                <a:lnTo>
                  <a:pt x="4284" y="5670"/>
                </a:lnTo>
                <a:lnTo>
                  <a:pt x="6071" y="5670"/>
                </a:lnTo>
                <a:cubicBezTo>
                  <a:pt x="6144" y="5670"/>
                  <a:pt x="6202" y="5611"/>
                  <a:pt x="6202" y="5538"/>
                </a:cubicBezTo>
                <a:lnTo>
                  <a:pt x="6202" y="4318"/>
                </a:lnTo>
                <a:cubicBezTo>
                  <a:pt x="6202" y="4245"/>
                  <a:pt x="6144" y="4187"/>
                  <a:pt x="6071" y="4187"/>
                </a:cubicBezTo>
                <a:lnTo>
                  <a:pt x="5307" y="4187"/>
                </a:lnTo>
                <a:cubicBezTo>
                  <a:pt x="5305" y="4187"/>
                  <a:pt x="5303" y="4187"/>
                  <a:pt x="5302" y="4187"/>
                </a:cubicBezTo>
                <a:cubicBezTo>
                  <a:pt x="5229" y="4187"/>
                  <a:pt x="5171" y="4245"/>
                  <a:pt x="5171" y="4318"/>
                </a:cubicBezTo>
                <a:cubicBezTo>
                  <a:pt x="5171" y="4390"/>
                  <a:pt x="5229" y="4448"/>
                  <a:pt x="5302" y="4448"/>
                </a:cubicBezTo>
                <a:cubicBezTo>
                  <a:pt x="5303" y="4448"/>
                  <a:pt x="5305" y="4448"/>
                  <a:pt x="5307" y="4448"/>
                </a:cubicBezTo>
                <a:lnTo>
                  <a:pt x="5941" y="4448"/>
                </a:lnTo>
                <a:lnTo>
                  <a:pt x="5941" y="5408"/>
                </a:lnTo>
                <a:lnTo>
                  <a:pt x="4153" y="5408"/>
                </a:lnTo>
                <a:cubicBezTo>
                  <a:pt x="4080" y="5408"/>
                  <a:pt x="4023" y="5466"/>
                  <a:pt x="4023" y="5538"/>
                </a:cubicBezTo>
                <a:lnTo>
                  <a:pt x="4023" y="8151"/>
                </a:lnTo>
                <a:cubicBezTo>
                  <a:pt x="4023" y="8221"/>
                  <a:pt x="4078" y="8279"/>
                  <a:pt x="4148" y="8282"/>
                </a:cubicBezTo>
                <a:cubicBezTo>
                  <a:pt x="4212" y="8285"/>
                  <a:pt x="4272" y="8286"/>
                  <a:pt x="4328" y="8286"/>
                </a:cubicBezTo>
                <a:cubicBezTo>
                  <a:pt x="6004" y="8286"/>
                  <a:pt x="7514" y="7276"/>
                  <a:pt x="8157" y="5728"/>
                </a:cubicBezTo>
                <a:cubicBezTo>
                  <a:pt x="8797" y="4180"/>
                  <a:pt x="8443" y="2398"/>
                  <a:pt x="7257" y="1213"/>
                </a:cubicBezTo>
                <a:cubicBezTo>
                  <a:pt x="6476" y="433"/>
                  <a:pt x="5420" y="1"/>
                  <a:pt x="43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9" name="Google Shape;819;p65"/>
          <p:cNvGrpSpPr/>
          <p:nvPr/>
        </p:nvGrpSpPr>
        <p:grpSpPr>
          <a:xfrm>
            <a:off x="8000899" y="540000"/>
            <a:ext cx="400209" cy="379906"/>
            <a:chOff x="3371074" y="540000"/>
            <a:chExt cx="400209" cy="379906"/>
          </a:xfrm>
        </p:grpSpPr>
        <p:sp>
          <p:nvSpPr>
            <p:cNvPr id="820" name="Google Shape;820;p65"/>
            <p:cNvSpPr/>
            <p:nvPr/>
          </p:nvSpPr>
          <p:spPr>
            <a:xfrm>
              <a:off x="3371074" y="540000"/>
              <a:ext cx="400209" cy="379906"/>
            </a:xfrm>
            <a:custGeom>
              <a:avLst/>
              <a:gdLst/>
              <a:ahLst/>
              <a:cxnLst/>
              <a:rect l="l" t="t" r="r" b="b"/>
              <a:pathLst>
                <a:path w="8732" h="8289" extrusionOk="0">
                  <a:moveTo>
                    <a:pt x="4584" y="263"/>
                  </a:moveTo>
                  <a:cubicBezTo>
                    <a:pt x="6724" y="263"/>
                    <a:pt x="8466" y="2005"/>
                    <a:pt x="8466" y="4145"/>
                  </a:cubicBezTo>
                  <a:cubicBezTo>
                    <a:pt x="8466" y="6285"/>
                    <a:pt x="6726" y="8027"/>
                    <a:pt x="4584" y="8027"/>
                  </a:cubicBezTo>
                  <a:cubicBezTo>
                    <a:pt x="2445" y="8027"/>
                    <a:pt x="703" y="6285"/>
                    <a:pt x="703" y="4145"/>
                  </a:cubicBezTo>
                  <a:cubicBezTo>
                    <a:pt x="703" y="2005"/>
                    <a:pt x="2445" y="263"/>
                    <a:pt x="4584" y="263"/>
                  </a:cubicBezTo>
                  <a:close/>
                  <a:moveTo>
                    <a:pt x="4582" y="1"/>
                  </a:moveTo>
                  <a:cubicBezTo>
                    <a:pt x="3785" y="1"/>
                    <a:pt x="2984" y="230"/>
                    <a:pt x="2282" y="699"/>
                  </a:cubicBezTo>
                  <a:cubicBezTo>
                    <a:pt x="640" y="1797"/>
                    <a:pt x="0" y="3904"/>
                    <a:pt x="757" y="5729"/>
                  </a:cubicBezTo>
                  <a:cubicBezTo>
                    <a:pt x="1408" y="7301"/>
                    <a:pt x="2936" y="8289"/>
                    <a:pt x="4584" y="8289"/>
                  </a:cubicBezTo>
                  <a:cubicBezTo>
                    <a:pt x="4852" y="8289"/>
                    <a:pt x="5122" y="8263"/>
                    <a:pt x="5393" y="8209"/>
                  </a:cubicBezTo>
                  <a:cubicBezTo>
                    <a:pt x="7332" y="7823"/>
                    <a:pt x="8729" y="6121"/>
                    <a:pt x="8729" y="4145"/>
                  </a:cubicBezTo>
                  <a:cubicBezTo>
                    <a:pt x="8732" y="3045"/>
                    <a:pt x="8294" y="1990"/>
                    <a:pt x="7515" y="1214"/>
                  </a:cubicBezTo>
                  <a:cubicBezTo>
                    <a:pt x="6714" y="414"/>
                    <a:pt x="5652" y="1"/>
                    <a:pt x="45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65"/>
            <p:cNvSpPr/>
            <p:nvPr/>
          </p:nvSpPr>
          <p:spPr>
            <a:xfrm>
              <a:off x="3469061" y="635972"/>
              <a:ext cx="248687" cy="204000"/>
            </a:xfrm>
            <a:custGeom>
              <a:avLst/>
              <a:gdLst/>
              <a:ahLst/>
              <a:cxnLst/>
              <a:rect l="l" t="t" r="r" b="b"/>
              <a:pathLst>
                <a:path w="5426" h="4451" extrusionOk="0">
                  <a:moveTo>
                    <a:pt x="3495" y="1"/>
                  </a:moveTo>
                  <a:cubicBezTo>
                    <a:pt x="3334" y="1"/>
                    <a:pt x="3173" y="30"/>
                    <a:pt x="3018" y="91"/>
                  </a:cubicBezTo>
                  <a:cubicBezTo>
                    <a:pt x="2552" y="271"/>
                    <a:pt x="2231" y="702"/>
                    <a:pt x="2189" y="1200"/>
                  </a:cubicBezTo>
                  <a:cubicBezTo>
                    <a:pt x="2048" y="1177"/>
                    <a:pt x="1770" y="1099"/>
                    <a:pt x="1704" y="1076"/>
                  </a:cubicBezTo>
                  <a:cubicBezTo>
                    <a:pt x="1224" y="912"/>
                    <a:pt x="794" y="627"/>
                    <a:pt x="456" y="246"/>
                  </a:cubicBezTo>
                  <a:cubicBezTo>
                    <a:pt x="438" y="223"/>
                    <a:pt x="411" y="208"/>
                    <a:pt x="381" y="201"/>
                  </a:cubicBezTo>
                  <a:cubicBezTo>
                    <a:pt x="373" y="200"/>
                    <a:pt x="365" y="199"/>
                    <a:pt x="357" y="199"/>
                  </a:cubicBezTo>
                  <a:cubicBezTo>
                    <a:pt x="307" y="199"/>
                    <a:pt x="262" y="226"/>
                    <a:pt x="240" y="271"/>
                  </a:cubicBezTo>
                  <a:cubicBezTo>
                    <a:pt x="39" y="674"/>
                    <a:pt x="78" y="1153"/>
                    <a:pt x="342" y="1516"/>
                  </a:cubicBezTo>
                  <a:cubicBezTo>
                    <a:pt x="334" y="1515"/>
                    <a:pt x="326" y="1515"/>
                    <a:pt x="319" y="1515"/>
                  </a:cubicBezTo>
                  <a:cubicBezTo>
                    <a:pt x="279" y="1515"/>
                    <a:pt x="240" y="1532"/>
                    <a:pt x="216" y="1564"/>
                  </a:cubicBezTo>
                  <a:cubicBezTo>
                    <a:pt x="197" y="1586"/>
                    <a:pt x="187" y="1615"/>
                    <a:pt x="186" y="1644"/>
                  </a:cubicBezTo>
                  <a:cubicBezTo>
                    <a:pt x="186" y="1658"/>
                    <a:pt x="186" y="1671"/>
                    <a:pt x="186" y="1685"/>
                  </a:cubicBezTo>
                  <a:cubicBezTo>
                    <a:pt x="185" y="2028"/>
                    <a:pt x="341" y="2352"/>
                    <a:pt x="609" y="2568"/>
                  </a:cubicBezTo>
                  <a:cubicBezTo>
                    <a:pt x="590" y="2580"/>
                    <a:pt x="575" y="2597"/>
                    <a:pt x="564" y="2618"/>
                  </a:cubicBezTo>
                  <a:cubicBezTo>
                    <a:pt x="549" y="2650"/>
                    <a:pt x="547" y="2685"/>
                    <a:pt x="557" y="2719"/>
                  </a:cubicBezTo>
                  <a:cubicBezTo>
                    <a:pt x="671" y="3077"/>
                    <a:pt x="949" y="3359"/>
                    <a:pt x="1307" y="3475"/>
                  </a:cubicBezTo>
                  <a:cubicBezTo>
                    <a:pt x="987" y="3670"/>
                    <a:pt x="619" y="3774"/>
                    <a:pt x="244" y="3774"/>
                  </a:cubicBezTo>
                  <a:cubicBezTo>
                    <a:pt x="210" y="3774"/>
                    <a:pt x="176" y="3773"/>
                    <a:pt x="143" y="3771"/>
                  </a:cubicBezTo>
                  <a:cubicBezTo>
                    <a:pt x="141" y="3771"/>
                    <a:pt x="139" y="3771"/>
                    <a:pt x="137" y="3771"/>
                  </a:cubicBezTo>
                  <a:cubicBezTo>
                    <a:pt x="74" y="3771"/>
                    <a:pt x="19" y="3817"/>
                    <a:pt x="8" y="3880"/>
                  </a:cubicBezTo>
                  <a:cubicBezTo>
                    <a:pt x="0" y="3935"/>
                    <a:pt x="27" y="3989"/>
                    <a:pt x="74" y="4016"/>
                  </a:cubicBezTo>
                  <a:cubicBezTo>
                    <a:pt x="567" y="4307"/>
                    <a:pt x="1118" y="4450"/>
                    <a:pt x="1667" y="4450"/>
                  </a:cubicBezTo>
                  <a:cubicBezTo>
                    <a:pt x="2314" y="4450"/>
                    <a:pt x="2959" y="4251"/>
                    <a:pt x="3505" y="3856"/>
                  </a:cubicBezTo>
                  <a:cubicBezTo>
                    <a:pt x="3571" y="3808"/>
                    <a:pt x="3578" y="3713"/>
                    <a:pt x="3522" y="3655"/>
                  </a:cubicBezTo>
                  <a:cubicBezTo>
                    <a:pt x="3496" y="3630"/>
                    <a:pt x="3462" y="3617"/>
                    <a:pt x="3428" y="3617"/>
                  </a:cubicBezTo>
                  <a:cubicBezTo>
                    <a:pt x="3400" y="3617"/>
                    <a:pt x="3373" y="3626"/>
                    <a:pt x="3349" y="3643"/>
                  </a:cubicBezTo>
                  <a:cubicBezTo>
                    <a:pt x="2853" y="4003"/>
                    <a:pt x="2262" y="4188"/>
                    <a:pt x="1666" y="4188"/>
                  </a:cubicBezTo>
                  <a:cubicBezTo>
                    <a:pt x="1321" y="4188"/>
                    <a:pt x="975" y="4126"/>
                    <a:pt x="644" y="4000"/>
                  </a:cubicBezTo>
                  <a:cubicBezTo>
                    <a:pt x="1038" y="3931"/>
                    <a:pt x="1410" y="3759"/>
                    <a:pt x="1718" y="3503"/>
                  </a:cubicBezTo>
                  <a:cubicBezTo>
                    <a:pt x="1755" y="3472"/>
                    <a:pt x="1774" y="3424"/>
                    <a:pt x="1766" y="3375"/>
                  </a:cubicBezTo>
                  <a:cubicBezTo>
                    <a:pt x="1754" y="3315"/>
                    <a:pt x="1702" y="3272"/>
                    <a:pt x="1641" y="3269"/>
                  </a:cubicBezTo>
                  <a:cubicBezTo>
                    <a:pt x="1327" y="3261"/>
                    <a:pt x="1041" y="3089"/>
                    <a:pt x="885" y="2815"/>
                  </a:cubicBezTo>
                  <a:cubicBezTo>
                    <a:pt x="959" y="2811"/>
                    <a:pt x="1031" y="2802"/>
                    <a:pt x="1103" y="2786"/>
                  </a:cubicBezTo>
                  <a:cubicBezTo>
                    <a:pt x="1158" y="2774"/>
                    <a:pt x="1200" y="2729"/>
                    <a:pt x="1209" y="2674"/>
                  </a:cubicBezTo>
                  <a:cubicBezTo>
                    <a:pt x="1217" y="2608"/>
                    <a:pt x="1175" y="2546"/>
                    <a:pt x="1111" y="2530"/>
                  </a:cubicBezTo>
                  <a:cubicBezTo>
                    <a:pt x="773" y="2447"/>
                    <a:pt x="517" y="2172"/>
                    <a:pt x="461" y="1830"/>
                  </a:cubicBezTo>
                  <a:lnTo>
                    <a:pt x="461" y="1830"/>
                  </a:lnTo>
                  <a:cubicBezTo>
                    <a:pt x="548" y="1850"/>
                    <a:pt x="637" y="1861"/>
                    <a:pt x="726" y="1861"/>
                  </a:cubicBezTo>
                  <a:cubicBezTo>
                    <a:pt x="740" y="1861"/>
                    <a:pt x="754" y="1860"/>
                    <a:pt x="769" y="1860"/>
                  </a:cubicBezTo>
                  <a:cubicBezTo>
                    <a:pt x="833" y="1858"/>
                    <a:pt x="887" y="1809"/>
                    <a:pt x="895" y="1744"/>
                  </a:cubicBezTo>
                  <a:cubicBezTo>
                    <a:pt x="899" y="1691"/>
                    <a:pt x="874" y="1642"/>
                    <a:pt x="829" y="1615"/>
                  </a:cubicBezTo>
                  <a:cubicBezTo>
                    <a:pt x="474" y="1398"/>
                    <a:pt x="302" y="975"/>
                    <a:pt x="407" y="571"/>
                  </a:cubicBezTo>
                  <a:lnTo>
                    <a:pt x="407" y="571"/>
                  </a:lnTo>
                  <a:cubicBezTo>
                    <a:pt x="750" y="912"/>
                    <a:pt x="1165" y="1169"/>
                    <a:pt x="1621" y="1325"/>
                  </a:cubicBezTo>
                  <a:cubicBezTo>
                    <a:pt x="1626" y="1327"/>
                    <a:pt x="2076" y="1467"/>
                    <a:pt x="2247" y="1468"/>
                  </a:cubicBezTo>
                  <a:cubicBezTo>
                    <a:pt x="2258" y="1468"/>
                    <a:pt x="2311" y="1469"/>
                    <a:pt x="2311" y="1469"/>
                  </a:cubicBezTo>
                  <a:cubicBezTo>
                    <a:pt x="2313" y="1469"/>
                    <a:pt x="2316" y="1469"/>
                    <a:pt x="2318" y="1469"/>
                  </a:cubicBezTo>
                  <a:cubicBezTo>
                    <a:pt x="2372" y="1469"/>
                    <a:pt x="2421" y="1435"/>
                    <a:pt x="2439" y="1383"/>
                  </a:cubicBezTo>
                  <a:cubicBezTo>
                    <a:pt x="2446" y="1367"/>
                    <a:pt x="2449" y="1351"/>
                    <a:pt x="2447" y="1333"/>
                  </a:cubicBezTo>
                  <a:lnTo>
                    <a:pt x="2447" y="1311"/>
                  </a:lnTo>
                  <a:cubicBezTo>
                    <a:pt x="2447" y="885"/>
                    <a:pt x="2705" y="501"/>
                    <a:pt x="3099" y="340"/>
                  </a:cubicBezTo>
                  <a:cubicBezTo>
                    <a:pt x="3227" y="287"/>
                    <a:pt x="3362" y="262"/>
                    <a:pt x="3495" y="262"/>
                  </a:cubicBezTo>
                  <a:cubicBezTo>
                    <a:pt x="3771" y="262"/>
                    <a:pt x="4042" y="371"/>
                    <a:pt x="4243" y="576"/>
                  </a:cubicBezTo>
                  <a:cubicBezTo>
                    <a:pt x="4267" y="601"/>
                    <a:pt x="4300" y="614"/>
                    <a:pt x="4336" y="614"/>
                  </a:cubicBezTo>
                  <a:cubicBezTo>
                    <a:pt x="4342" y="614"/>
                    <a:pt x="4348" y="614"/>
                    <a:pt x="4354" y="613"/>
                  </a:cubicBezTo>
                  <a:cubicBezTo>
                    <a:pt x="4485" y="594"/>
                    <a:pt x="4616" y="565"/>
                    <a:pt x="4743" y="522"/>
                  </a:cubicBezTo>
                  <a:lnTo>
                    <a:pt x="4743" y="522"/>
                  </a:lnTo>
                  <a:cubicBezTo>
                    <a:pt x="4674" y="597"/>
                    <a:pt x="4595" y="659"/>
                    <a:pt x="4507" y="709"/>
                  </a:cubicBezTo>
                  <a:cubicBezTo>
                    <a:pt x="4446" y="741"/>
                    <a:pt x="4422" y="814"/>
                    <a:pt x="4449" y="877"/>
                  </a:cubicBezTo>
                  <a:lnTo>
                    <a:pt x="4452" y="881"/>
                  </a:lnTo>
                  <a:cubicBezTo>
                    <a:pt x="4473" y="928"/>
                    <a:pt x="4519" y="957"/>
                    <a:pt x="4571" y="957"/>
                  </a:cubicBezTo>
                  <a:cubicBezTo>
                    <a:pt x="4575" y="957"/>
                    <a:pt x="4579" y="957"/>
                    <a:pt x="4584" y="956"/>
                  </a:cubicBezTo>
                  <a:cubicBezTo>
                    <a:pt x="4691" y="947"/>
                    <a:pt x="4798" y="930"/>
                    <a:pt x="4903" y="904"/>
                  </a:cubicBezTo>
                  <a:lnTo>
                    <a:pt x="4903" y="904"/>
                  </a:lnTo>
                  <a:cubicBezTo>
                    <a:pt x="4810" y="1000"/>
                    <a:pt x="4708" y="1087"/>
                    <a:pt x="4597" y="1164"/>
                  </a:cubicBezTo>
                  <a:cubicBezTo>
                    <a:pt x="4562" y="1189"/>
                    <a:pt x="4541" y="1231"/>
                    <a:pt x="4542" y="1274"/>
                  </a:cubicBezTo>
                  <a:lnTo>
                    <a:pt x="4542" y="1284"/>
                  </a:lnTo>
                  <a:lnTo>
                    <a:pt x="4542" y="1311"/>
                  </a:lnTo>
                  <a:lnTo>
                    <a:pt x="4542" y="1321"/>
                  </a:lnTo>
                  <a:cubicBezTo>
                    <a:pt x="4539" y="2028"/>
                    <a:pt x="4277" y="2708"/>
                    <a:pt x="3803" y="3231"/>
                  </a:cubicBezTo>
                  <a:cubicBezTo>
                    <a:pt x="3755" y="3287"/>
                    <a:pt x="3760" y="3370"/>
                    <a:pt x="3814" y="3419"/>
                  </a:cubicBezTo>
                  <a:cubicBezTo>
                    <a:pt x="3839" y="3441"/>
                    <a:pt x="3870" y="3452"/>
                    <a:pt x="3901" y="3452"/>
                  </a:cubicBezTo>
                  <a:cubicBezTo>
                    <a:pt x="3938" y="3452"/>
                    <a:pt x="3975" y="3436"/>
                    <a:pt x="4001" y="3406"/>
                  </a:cubicBezTo>
                  <a:cubicBezTo>
                    <a:pt x="4514" y="2840"/>
                    <a:pt x="4799" y="2102"/>
                    <a:pt x="4804" y="1337"/>
                  </a:cubicBezTo>
                  <a:cubicBezTo>
                    <a:pt x="5037" y="1164"/>
                    <a:pt x="5235" y="950"/>
                    <a:pt x="5390" y="705"/>
                  </a:cubicBezTo>
                  <a:cubicBezTo>
                    <a:pt x="5425" y="650"/>
                    <a:pt x="5414" y="578"/>
                    <a:pt x="5366" y="535"/>
                  </a:cubicBezTo>
                  <a:cubicBezTo>
                    <a:pt x="5341" y="515"/>
                    <a:pt x="5311" y="504"/>
                    <a:pt x="5280" y="504"/>
                  </a:cubicBezTo>
                  <a:cubicBezTo>
                    <a:pt x="5260" y="504"/>
                    <a:pt x="5240" y="509"/>
                    <a:pt x="5222" y="518"/>
                  </a:cubicBezTo>
                  <a:cubicBezTo>
                    <a:pt x="5154" y="549"/>
                    <a:pt x="5084" y="577"/>
                    <a:pt x="5014" y="600"/>
                  </a:cubicBezTo>
                  <a:cubicBezTo>
                    <a:pt x="5084" y="504"/>
                    <a:pt x="5140" y="398"/>
                    <a:pt x="5179" y="286"/>
                  </a:cubicBezTo>
                  <a:cubicBezTo>
                    <a:pt x="5196" y="239"/>
                    <a:pt x="5187" y="186"/>
                    <a:pt x="5154" y="149"/>
                  </a:cubicBezTo>
                  <a:cubicBezTo>
                    <a:pt x="5129" y="121"/>
                    <a:pt x="5094" y="107"/>
                    <a:pt x="5058" y="107"/>
                  </a:cubicBezTo>
                  <a:cubicBezTo>
                    <a:pt x="5036" y="107"/>
                    <a:pt x="5013" y="113"/>
                    <a:pt x="4993" y="125"/>
                  </a:cubicBezTo>
                  <a:cubicBezTo>
                    <a:pt x="4802" y="232"/>
                    <a:pt x="4595" y="308"/>
                    <a:pt x="4379" y="344"/>
                  </a:cubicBezTo>
                  <a:cubicBezTo>
                    <a:pt x="4133" y="119"/>
                    <a:pt x="3816" y="1"/>
                    <a:pt x="34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" name="Google Shape;822;p65"/>
          <p:cNvGrpSpPr/>
          <p:nvPr/>
        </p:nvGrpSpPr>
        <p:grpSpPr>
          <a:xfrm>
            <a:off x="7451314" y="540021"/>
            <a:ext cx="400164" cy="379860"/>
            <a:chOff x="2841214" y="540046"/>
            <a:chExt cx="400164" cy="379860"/>
          </a:xfrm>
        </p:grpSpPr>
        <p:sp>
          <p:nvSpPr>
            <p:cNvPr id="823" name="Google Shape;823;p65"/>
            <p:cNvSpPr/>
            <p:nvPr/>
          </p:nvSpPr>
          <p:spPr>
            <a:xfrm>
              <a:off x="2949377" y="691933"/>
              <a:ext cx="52020" cy="132043"/>
            </a:xfrm>
            <a:custGeom>
              <a:avLst/>
              <a:gdLst/>
              <a:ahLst/>
              <a:cxnLst/>
              <a:rect l="l" t="t" r="r" b="b"/>
              <a:pathLst>
                <a:path w="1135" h="2881" extrusionOk="0">
                  <a:moveTo>
                    <a:pt x="873" y="262"/>
                  </a:moveTo>
                  <a:lnTo>
                    <a:pt x="873" y="2618"/>
                  </a:lnTo>
                  <a:lnTo>
                    <a:pt x="262" y="2618"/>
                  </a:lnTo>
                  <a:lnTo>
                    <a:pt x="262" y="262"/>
                  </a:lnTo>
                  <a:close/>
                  <a:moveTo>
                    <a:pt x="131" y="1"/>
                  </a:moveTo>
                  <a:cubicBezTo>
                    <a:pt x="58" y="1"/>
                    <a:pt x="1" y="60"/>
                    <a:pt x="1" y="131"/>
                  </a:cubicBezTo>
                  <a:lnTo>
                    <a:pt x="1" y="2749"/>
                  </a:lnTo>
                  <a:cubicBezTo>
                    <a:pt x="1" y="2821"/>
                    <a:pt x="58" y="2880"/>
                    <a:pt x="131" y="2880"/>
                  </a:cubicBezTo>
                  <a:lnTo>
                    <a:pt x="1003" y="2880"/>
                  </a:lnTo>
                  <a:cubicBezTo>
                    <a:pt x="1076" y="2880"/>
                    <a:pt x="1134" y="2821"/>
                    <a:pt x="1134" y="2749"/>
                  </a:cubicBezTo>
                  <a:lnTo>
                    <a:pt x="1134" y="131"/>
                  </a:lnTo>
                  <a:cubicBezTo>
                    <a:pt x="1134" y="60"/>
                    <a:pt x="1076" y="1"/>
                    <a:pt x="10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65"/>
            <p:cNvSpPr/>
            <p:nvPr/>
          </p:nvSpPr>
          <p:spPr>
            <a:xfrm>
              <a:off x="2939019" y="620022"/>
              <a:ext cx="62378" cy="59995"/>
            </a:xfrm>
            <a:custGeom>
              <a:avLst/>
              <a:gdLst/>
              <a:ahLst/>
              <a:cxnLst/>
              <a:rect l="l" t="t" r="r" b="b"/>
              <a:pathLst>
                <a:path w="1361" h="1309" extrusionOk="0">
                  <a:moveTo>
                    <a:pt x="704" y="261"/>
                  </a:moveTo>
                  <a:cubicBezTo>
                    <a:pt x="906" y="261"/>
                    <a:pt x="1099" y="418"/>
                    <a:pt x="1099" y="654"/>
                  </a:cubicBezTo>
                  <a:cubicBezTo>
                    <a:pt x="1099" y="871"/>
                    <a:pt x="923" y="1046"/>
                    <a:pt x="706" y="1046"/>
                  </a:cubicBezTo>
                  <a:cubicBezTo>
                    <a:pt x="356" y="1046"/>
                    <a:pt x="181" y="623"/>
                    <a:pt x="429" y="377"/>
                  </a:cubicBezTo>
                  <a:cubicBezTo>
                    <a:pt x="509" y="297"/>
                    <a:pt x="607" y="261"/>
                    <a:pt x="704" y="261"/>
                  </a:cubicBezTo>
                  <a:close/>
                  <a:moveTo>
                    <a:pt x="706" y="0"/>
                  </a:moveTo>
                  <a:cubicBezTo>
                    <a:pt x="442" y="0"/>
                    <a:pt x="202" y="159"/>
                    <a:pt x="101" y="404"/>
                  </a:cubicBezTo>
                  <a:cubicBezTo>
                    <a:pt x="0" y="648"/>
                    <a:pt x="56" y="929"/>
                    <a:pt x="243" y="1116"/>
                  </a:cubicBezTo>
                  <a:cubicBezTo>
                    <a:pt x="368" y="1241"/>
                    <a:pt x="536" y="1308"/>
                    <a:pt x="707" y="1308"/>
                  </a:cubicBezTo>
                  <a:cubicBezTo>
                    <a:pt x="791" y="1308"/>
                    <a:pt x="876" y="1292"/>
                    <a:pt x="956" y="1259"/>
                  </a:cubicBezTo>
                  <a:cubicBezTo>
                    <a:pt x="1201" y="1158"/>
                    <a:pt x="1360" y="918"/>
                    <a:pt x="1360" y="654"/>
                  </a:cubicBezTo>
                  <a:cubicBezTo>
                    <a:pt x="1360" y="292"/>
                    <a:pt x="1067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65"/>
            <p:cNvSpPr/>
            <p:nvPr/>
          </p:nvSpPr>
          <p:spPr>
            <a:xfrm>
              <a:off x="3029353" y="691933"/>
              <a:ext cx="140018" cy="132043"/>
            </a:xfrm>
            <a:custGeom>
              <a:avLst/>
              <a:gdLst/>
              <a:ahLst/>
              <a:cxnLst/>
              <a:rect l="l" t="t" r="r" b="b"/>
              <a:pathLst>
                <a:path w="3055" h="2881" extrusionOk="0">
                  <a:moveTo>
                    <a:pt x="131" y="1"/>
                  </a:moveTo>
                  <a:cubicBezTo>
                    <a:pt x="58" y="1"/>
                    <a:pt x="0" y="60"/>
                    <a:pt x="0" y="131"/>
                  </a:cubicBezTo>
                  <a:lnTo>
                    <a:pt x="0" y="2749"/>
                  </a:lnTo>
                  <a:cubicBezTo>
                    <a:pt x="0" y="2821"/>
                    <a:pt x="58" y="2880"/>
                    <a:pt x="131" y="2880"/>
                  </a:cubicBezTo>
                  <a:lnTo>
                    <a:pt x="1003" y="2880"/>
                  </a:lnTo>
                  <a:cubicBezTo>
                    <a:pt x="1076" y="2880"/>
                    <a:pt x="1134" y="2821"/>
                    <a:pt x="1134" y="2749"/>
                  </a:cubicBezTo>
                  <a:lnTo>
                    <a:pt x="1134" y="1810"/>
                  </a:lnTo>
                  <a:cubicBezTo>
                    <a:pt x="1134" y="1502"/>
                    <a:pt x="1202" y="1135"/>
                    <a:pt x="1527" y="1135"/>
                  </a:cubicBezTo>
                  <a:cubicBezTo>
                    <a:pt x="1769" y="1135"/>
                    <a:pt x="1867" y="1339"/>
                    <a:pt x="1902" y="1570"/>
                  </a:cubicBezTo>
                  <a:cubicBezTo>
                    <a:pt x="1913" y="1635"/>
                    <a:pt x="1970" y="1681"/>
                    <a:pt x="2032" y="1681"/>
                  </a:cubicBezTo>
                  <a:cubicBezTo>
                    <a:pt x="2039" y="1681"/>
                    <a:pt x="2045" y="1680"/>
                    <a:pt x="2052" y="1679"/>
                  </a:cubicBezTo>
                  <a:cubicBezTo>
                    <a:pt x="2123" y="1667"/>
                    <a:pt x="2172" y="1600"/>
                    <a:pt x="2161" y="1529"/>
                  </a:cubicBezTo>
                  <a:cubicBezTo>
                    <a:pt x="2095" y="1109"/>
                    <a:pt x="1871" y="873"/>
                    <a:pt x="1527" y="873"/>
                  </a:cubicBezTo>
                  <a:cubicBezTo>
                    <a:pt x="1111" y="873"/>
                    <a:pt x="872" y="1214"/>
                    <a:pt x="872" y="1809"/>
                  </a:cubicBezTo>
                  <a:lnTo>
                    <a:pt x="872" y="2616"/>
                  </a:lnTo>
                  <a:lnTo>
                    <a:pt x="261" y="2616"/>
                  </a:lnTo>
                  <a:lnTo>
                    <a:pt x="261" y="260"/>
                  </a:lnTo>
                  <a:lnTo>
                    <a:pt x="697" y="260"/>
                  </a:lnTo>
                  <a:lnTo>
                    <a:pt x="697" y="433"/>
                  </a:lnTo>
                  <a:cubicBezTo>
                    <a:pt x="697" y="473"/>
                    <a:pt x="715" y="512"/>
                    <a:pt x="746" y="538"/>
                  </a:cubicBezTo>
                  <a:cubicBezTo>
                    <a:pt x="770" y="557"/>
                    <a:pt x="799" y="567"/>
                    <a:pt x="829" y="567"/>
                  </a:cubicBezTo>
                  <a:cubicBezTo>
                    <a:pt x="858" y="567"/>
                    <a:pt x="887" y="557"/>
                    <a:pt x="910" y="538"/>
                  </a:cubicBezTo>
                  <a:cubicBezTo>
                    <a:pt x="1132" y="359"/>
                    <a:pt x="1410" y="260"/>
                    <a:pt x="1696" y="260"/>
                  </a:cubicBezTo>
                  <a:cubicBezTo>
                    <a:pt x="1698" y="260"/>
                    <a:pt x="1700" y="260"/>
                    <a:pt x="1702" y="260"/>
                  </a:cubicBezTo>
                  <a:cubicBezTo>
                    <a:pt x="2454" y="260"/>
                    <a:pt x="2792" y="896"/>
                    <a:pt x="2792" y="1526"/>
                  </a:cubicBezTo>
                  <a:lnTo>
                    <a:pt x="2792" y="2616"/>
                  </a:lnTo>
                  <a:lnTo>
                    <a:pt x="2181" y="2616"/>
                  </a:lnTo>
                  <a:lnTo>
                    <a:pt x="2181" y="2185"/>
                  </a:lnTo>
                  <a:cubicBezTo>
                    <a:pt x="2181" y="2113"/>
                    <a:pt x="2123" y="2055"/>
                    <a:pt x="2050" y="2055"/>
                  </a:cubicBezTo>
                  <a:cubicBezTo>
                    <a:pt x="1979" y="2055"/>
                    <a:pt x="1920" y="2113"/>
                    <a:pt x="1920" y="2185"/>
                  </a:cubicBezTo>
                  <a:lnTo>
                    <a:pt x="1920" y="2747"/>
                  </a:lnTo>
                  <a:cubicBezTo>
                    <a:pt x="1920" y="2819"/>
                    <a:pt x="1979" y="2877"/>
                    <a:pt x="2050" y="2877"/>
                  </a:cubicBezTo>
                  <a:lnTo>
                    <a:pt x="2923" y="2877"/>
                  </a:lnTo>
                  <a:cubicBezTo>
                    <a:pt x="2995" y="2877"/>
                    <a:pt x="3055" y="2819"/>
                    <a:pt x="3055" y="2747"/>
                  </a:cubicBezTo>
                  <a:lnTo>
                    <a:pt x="3055" y="1526"/>
                  </a:lnTo>
                  <a:cubicBezTo>
                    <a:pt x="3053" y="629"/>
                    <a:pt x="2497" y="1"/>
                    <a:pt x="1700" y="1"/>
                  </a:cubicBezTo>
                  <a:cubicBezTo>
                    <a:pt x="1442" y="1"/>
                    <a:pt x="1186" y="68"/>
                    <a:pt x="960" y="193"/>
                  </a:cubicBezTo>
                  <a:lnTo>
                    <a:pt x="960" y="131"/>
                  </a:lnTo>
                  <a:cubicBezTo>
                    <a:pt x="960" y="60"/>
                    <a:pt x="901" y="1"/>
                    <a:pt x="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65"/>
            <p:cNvSpPr/>
            <p:nvPr/>
          </p:nvSpPr>
          <p:spPr>
            <a:xfrm>
              <a:off x="2841214" y="540046"/>
              <a:ext cx="400164" cy="379860"/>
            </a:xfrm>
            <a:custGeom>
              <a:avLst/>
              <a:gdLst/>
              <a:ahLst/>
              <a:cxnLst/>
              <a:rect l="l" t="t" r="r" b="b"/>
              <a:pathLst>
                <a:path w="8731" h="8288" extrusionOk="0">
                  <a:moveTo>
                    <a:pt x="4584" y="262"/>
                  </a:moveTo>
                  <a:cubicBezTo>
                    <a:pt x="6725" y="262"/>
                    <a:pt x="8467" y="2004"/>
                    <a:pt x="8467" y="4144"/>
                  </a:cubicBezTo>
                  <a:cubicBezTo>
                    <a:pt x="8467" y="6284"/>
                    <a:pt x="6725" y="8026"/>
                    <a:pt x="4584" y="8026"/>
                  </a:cubicBezTo>
                  <a:cubicBezTo>
                    <a:pt x="2444" y="8026"/>
                    <a:pt x="703" y="6284"/>
                    <a:pt x="703" y="4144"/>
                  </a:cubicBezTo>
                  <a:cubicBezTo>
                    <a:pt x="703" y="2004"/>
                    <a:pt x="2444" y="262"/>
                    <a:pt x="4584" y="262"/>
                  </a:cubicBezTo>
                  <a:close/>
                  <a:moveTo>
                    <a:pt x="4584" y="0"/>
                  </a:moveTo>
                  <a:cubicBezTo>
                    <a:pt x="3787" y="0"/>
                    <a:pt x="2985" y="230"/>
                    <a:pt x="2283" y="699"/>
                  </a:cubicBezTo>
                  <a:cubicBezTo>
                    <a:pt x="640" y="1796"/>
                    <a:pt x="1" y="3903"/>
                    <a:pt x="757" y="5728"/>
                  </a:cubicBezTo>
                  <a:cubicBezTo>
                    <a:pt x="1408" y="7300"/>
                    <a:pt x="2936" y="8288"/>
                    <a:pt x="4584" y="8288"/>
                  </a:cubicBezTo>
                  <a:cubicBezTo>
                    <a:pt x="4852" y="8288"/>
                    <a:pt x="5123" y="8262"/>
                    <a:pt x="5393" y="8208"/>
                  </a:cubicBezTo>
                  <a:cubicBezTo>
                    <a:pt x="7332" y="7822"/>
                    <a:pt x="8728" y="6120"/>
                    <a:pt x="8728" y="4144"/>
                  </a:cubicBezTo>
                  <a:cubicBezTo>
                    <a:pt x="8731" y="3044"/>
                    <a:pt x="8294" y="1989"/>
                    <a:pt x="7515" y="1213"/>
                  </a:cubicBezTo>
                  <a:cubicBezTo>
                    <a:pt x="6714" y="413"/>
                    <a:pt x="5653" y="0"/>
                    <a:pt x="4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4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94;p60"/>
          <p:cNvSpPr txBox="1">
            <a:spLocks/>
          </p:cNvSpPr>
          <p:nvPr/>
        </p:nvSpPr>
        <p:spPr>
          <a:xfrm flipH="1">
            <a:off x="1581150" y="2173029"/>
            <a:ext cx="5943600" cy="7931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Fance</a:t>
            </a:r>
            <a:r>
              <a:rPr lang="en-US" sz="24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Satria</a:t>
            </a:r>
            <a:r>
              <a:rPr lang="en-US" sz="24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 Nusantara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XII-RPL /13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2022-2023</a:t>
            </a:r>
            <a:endParaRPr lang="en-US" sz="24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ranklin Gothic Heavy" panose="020B0903020102020204" pitchFamily="34" charset="0"/>
              </a:rPr>
              <a:t>Acknowledgment </a:t>
            </a:r>
            <a:br>
              <a:rPr lang="en" dirty="0">
                <a:latin typeface="Franklin Gothic Heavy" panose="020B0903020102020204" pitchFamily="34" charset="0"/>
              </a:rPr>
            </a:br>
            <a:r>
              <a:rPr lang="en" sz="2400" i="1" dirty="0">
                <a:effectLst>
                  <a:outerShdw blurRad="50800" dist="50800" dir="10920000" sx="23000" sy="23000" algn="ctr" rotWithShape="0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Preface</a:t>
            </a:r>
            <a:endParaRPr sz="2400" i="1" dirty="0">
              <a:effectLst>
                <a:outerShdw blurRad="50800" dist="50800" dir="10920000" sx="23000" sy="23000" algn="ctr" rotWithShape="0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endParaRPr>
          </a:p>
        </p:txBody>
      </p:sp>
      <p:sp>
        <p:nvSpPr>
          <p:cNvPr id="172" name="Google Shape;172;p36"/>
          <p:cNvSpPr txBox="1">
            <a:spLocks noGrp="1"/>
          </p:cNvSpPr>
          <p:nvPr>
            <p:ph type="body" idx="1"/>
          </p:nvPr>
        </p:nvSpPr>
        <p:spPr>
          <a:xfrm>
            <a:off x="713226" y="1393964"/>
            <a:ext cx="5792678" cy="31109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latin typeface="Humnst777 Cn BT" panose="020B0506030504020204" pitchFamily="34" charset="0"/>
                <a:sym typeface="Open Sans Light"/>
              </a:rPr>
              <a:t>At the beginning of the report text, there must be a preface or acknowledgement, this section contains 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 smtClean="0">
              <a:latin typeface="Humnst777 Cn BT" panose="020B0506030504020204" pitchFamily="34" charset="0"/>
              <a:sym typeface="Open Sans Light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Humnst777 Cn BT" panose="020B0506030504020204" pitchFamily="34" charset="0"/>
              </a:rPr>
              <a:t>Expression of gratitude to god and </a:t>
            </a:r>
            <a:r>
              <a:rPr lang="en-US" sz="2000" dirty="0" err="1" smtClean="0">
                <a:latin typeface="Humnst777 Cn BT" panose="020B0506030504020204" pitchFamily="34" charset="0"/>
              </a:rPr>
              <a:t>ghanks</a:t>
            </a:r>
            <a:r>
              <a:rPr lang="en-US" sz="2000" dirty="0" smtClean="0">
                <a:latin typeface="Humnst777 Cn BT" panose="020B0506030504020204" pitchFamily="34" charset="0"/>
              </a:rPr>
              <a:t> to God and his prophet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Humnst777 Cn BT" panose="020B0506030504020204" pitchFamily="34" charset="0"/>
                <a:sym typeface="Open Sans Light"/>
              </a:rPr>
              <a:t>The purpose or aim of this report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Humnst777 Cn BT" panose="020B0506030504020204" pitchFamily="34" charset="0"/>
              </a:rPr>
              <a:t>Expression of gratitude to all those who have helped in the preparation of the report</a:t>
            </a:r>
            <a:endParaRPr sz="2000" dirty="0">
              <a:latin typeface="Humnst777 Cn BT" panose="020B0506030504020204" pitchFamily="34" charset="0"/>
              <a:sym typeface="Open Sans Light"/>
            </a:endParaRPr>
          </a:p>
        </p:txBody>
      </p:sp>
      <p:sp>
        <p:nvSpPr>
          <p:cNvPr id="173" name="Google Shape;173;p36"/>
          <p:cNvSpPr/>
          <p:nvPr/>
        </p:nvSpPr>
        <p:spPr>
          <a:xfrm flipH="1">
            <a:off x="5204100" y="539500"/>
            <a:ext cx="3939900" cy="536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4" name="Google Shape;174;p36"/>
          <p:cNvSpPr/>
          <p:nvPr/>
        </p:nvSpPr>
        <p:spPr>
          <a:xfrm rot="5400000" flipH="1">
            <a:off x="105125" y="4670975"/>
            <a:ext cx="679500" cy="536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7"/>
          <p:cNvSpPr/>
          <p:nvPr/>
        </p:nvSpPr>
        <p:spPr>
          <a:xfrm>
            <a:off x="1578888" y="1536078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80" name="Google Shape;180;p37"/>
          <p:cNvSpPr/>
          <p:nvPr/>
        </p:nvSpPr>
        <p:spPr>
          <a:xfrm>
            <a:off x="-99063" y="3110610"/>
            <a:ext cx="8116011" cy="486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81" name="Google Shape;181;p37"/>
          <p:cNvSpPr txBox="1">
            <a:spLocks noGrp="1"/>
          </p:cNvSpPr>
          <p:nvPr>
            <p:ph type="ctrTitle" idx="2"/>
          </p:nvPr>
        </p:nvSpPr>
        <p:spPr>
          <a:xfrm>
            <a:off x="1578888" y="2241536"/>
            <a:ext cx="1170000" cy="3432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002060"/>
                </a:solidFill>
              </a:rPr>
              <a:t>Cover Page</a:t>
            </a:r>
            <a:endParaRPr sz="1400" b="1" dirty="0">
              <a:solidFill>
                <a:srgbClr val="002060"/>
              </a:solidFill>
            </a:endParaRPr>
          </a:p>
        </p:txBody>
      </p:sp>
      <p:sp>
        <p:nvSpPr>
          <p:cNvPr id="183" name="Google Shape;183;p37">
            <a:hlinkClick r:id="rId3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901762" y="1627490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4" name="Google Shape;184;p37"/>
          <p:cNvSpPr txBox="1">
            <a:spLocks noGrp="1"/>
          </p:cNvSpPr>
          <p:nvPr>
            <p:ph type="ctrTitle" idx="4"/>
          </p:nvPr>
        </p:nvSpPr>
        <p:spPr>
          <a:xfrm>
            <a:off x="2897897" y="2113485"/>
            <a:ext cx="1910405" cy="7244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1400" b="1" dirty="0">
                <a:solidFill>
                  <a:srgbClr val="002060"/>
                </a:solidFill>
              </a:rPr>
              <a:t> Acknowledgement </a:t>
            </a:r>
            <a:br>
              <a:rPr lang="en" sz="1400" b="1" dirty="0">
                <a:solidFill>
                  <a:srgbClr val="002060"/>
                </a:solidFill>
              </a:rPr>
            </a:br>
            <a:endParaRPr sz="1400" b="1" dirty="0">
              <a:solidFill>
                <a:srgbClr val="002060"/>
              </a:solidFill>
            </a:endParaRPr>
          </a:p>
        </p:txBody>
      </p:sp>
      <p:sp>
        <p:nvSpPr>
          <p:cNvPr id="186" name="Google Shape;186;p37">
            <a:hlinkClick r:id="rId4" action="ppaction://hlinksldjump"/>
          </p:cNvPr>
          <p:cNvSpPr txBox="1">
            <a:spLocks noGrp="1"/>
          </p:cNvSpPr>
          <p:nvPr>
            <p:ph type="title" idx="6"/>
          </p:nvPr>
        </p:nvSpPr>
        <p:spPr>
          <a:xfrm>
            <a:off x="2571167" y="1663736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7" name="Google Shape;187;p37"/>
          <p:cNvSpPr txBox="1">
            <a:spLocks noGrp="1"/>
          </p:cNvSpPr>
          <p:nvPr>
            <p:ph type="ctrTitle" idx="7"/>
          </p:nvPr>
        </p:nvSpPr>
        <p:spPr>
          <a:xfrm>
            <a:off x="6623818" y="2238464"/>
            <a:ext cx="1836575" cy="7626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002060"/>
                </a:solidFill>
              </a:rPr>
              <a:t>Chapter I </a:t>
            </a:r>
            <a:br>
              <a:rPr lang="en" sz="1400" b="1" dirty="0">
                <a:solidFill>
                  <a:srgbClr val="002060"/>
                </a:solidFill>
              </a:rPr>
            </a:br>
            <a:r>
              <a:rPr lang="en" sz="1400" b="1" dirty="0">
                <a:solidFill>
                  <a:srgbClr val="002060"/>
                </a:solidFill>
              </a:rPr>
              <a:t>(Introduction)</a:t>
            </a:r>
            <a:br>
              <a:rPr lang="en" sz="1400" b="1" dirty="0">
                <a:solidFill>
                  <a:srgbClr val="002060"/>
                </a:solidFill>
              </a:rPr>
            </a:br>
            <a:r>
              <a:rPr lang="en" sz="1400" b="1" dirty="0">
                <a:solidFill>
                  <a:srgbClr val="002060"/>
                </a:solidFill>
              </a:rPr>
              <a:t>-</a:t>
            </a:r>
            <a:endParaRPr sz="1400" b="1" dirty="0">
              <a:solidFill>
                <a:srgbClr val="002060"/>
              </a:solidFill>
            </a:endParaRPr>
          </a:p>
        </p:txBody>
      </p:sp>
      <p:sp>
        <p:nvSpPr>
          <p:cNvPr id="189" name="Google Shape;189;p37">
            <a:hlinkClick r:id="rId5" action="ppaction://hlinksldjump"/>
          </p:cNvPr>
          <p:cNvSpPr txBox="1">
            <a:spLocks noGrp="1"/>
          </p:cNvSpPr>
          <p:nvPr>
            <p:ph type="title" idx="9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90" name="Google Shape;190;p37"/>
          <p:cNvSpPr txBox="1">
            <a:spLocks noGrp="1"/>
          </p:cNvSpPr>
          <p:nvPr>
            <p:ph type="ctrTitle" idx="13"/>
          </p:nvPr>
        </p:nvSpPr>
        <p:spPr>
          <a:xfrm>
            <a:off x="571539" y="3794394"/>
            <a:ext cx="1907898" cy="794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/>
            </a:r>
            <a:br>
              <a:rPr lang="en-US" sz="1400" b="1" dirty="0">
                <a:solidFill>
                  <a:srgbClr val="002060"/>
                </a:solidFill>
              </a:rPr>
            </a:br>
            <a:r>
              <a:rPr lang="en-US" sz="1400" b="1" dirty="0">
                <a:solidFill>
                  <a:srgbClr val="002060"/>
                </a:solidFill>
              </a:rPr>
              <a:t>Chapter II </a:t>
            </a:r>
            <a:br>
              <a:rPr lang="en-US" sz="1400" b="1" dirty="0">
                <a:solidFill>
                  <a:srgbClr val="002060"/>
                </a:solidFill>
              </a:rPr>
            </a:br>
            <a:r>
              <a:rPr lang="en-US" sz="1400" b="1" dirty="0">
                <a:solidFill>
                  <a:srgbClr val="002060"/>
                </a:solidFill>
              </a:rPr>
              <a:t>(Company)</a:t>
            </a:r>
            <a:br>
              <a:rPr lang="en-US" sz="1400" b="1" dirty="0">
                <a:solidFill>
                  <a:srgbClr val="002060"/>
                </a:solidFill>
              </a:rPr>
            </a:br>
            <a:endParaRPr sz="1400" b="1" dirty="0">
              <a:solidFill>
                <a:srgbClr val="002060"/>
              </a:solidFill>
            </a:endParaRPr>
          </a:p>
        </p:txBody>
      </p:sp>
      <p:sp>
        <p:nvSpPr>
          <p:cNvPr id="192" name="Google Shape;192;p37">
            <a:hlinkClick r:id="rId6" action="ppaction://hlinksldjump"/>
          </p:cNvPr>
          <p:cNvSpPr txBox="1">
            <a:spLocks noGrp="1"/>
          </p:cNvSpPr>
          <p:nvPr>
            <p:ph type="title" idx="15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93" name="Google Shape;193;p37"/>
          <p:cNvSpPr txBox="1">
            <a:spLocks noGrp="1"/>
          </p:cNvSpPr>
          <p:nvPr>
            <p:ph type="ctrTitle" idx="16"/>
          </p:nvPr>
        </p:nvSpPr>
        <p:spPr>
          <a:xfrm>
            <a:off x="2897897" y="3827161"/>
            <a:ext cx="1454367" cy="7617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1400" b="1" dirty="0">
                <a:solidFill>
                  <a:srgbClr val="002060"/>
                </a:solidFill>
              </a:rPr>
              <a:t>Chapter III (Disscussion)</a:t>
            </a:r>
            <a:br>
              <a:rPr lang="en" sz="1400" b="1" dirty="0">
                <a:solidFill>
                  <a:srgbClr val="002060"/>
                </a:solidFill>
              </a:rPr>
            </a:br>
            <a:endParaRPr sz="1400" b="1" dirty="0">
              <a:solidFill>
                <a:srgbClr val="002060"/>
              </a:solidFill>
            </a:endParaRPr>
          </a:p>
        </p:txBody>
      </p:sp>
      <p:sp>
        <p:nvSpPr>
          <p:cNvPr id="195" name="Google Shape;195;p37">
            <a:hlinkClick r:id="rId7" action="ppaction://hlinksldjump"/>
          </p:cNvPr>
          <p:cNvSpPr txBox="1">
            <a:spLocks noGrp="1"/>
          </p:cNvSpPr>
          <p:nvPr>
            <p:ph type="title" idx="18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196" name="Google Shape;196;p37"/>
          <p:cNvSpPr txBox="1">
            <a:spLocks noGrp="1"/>
          </p:cNvSpPr>
          <p:nvPr>
            <p:ph type="ctrTitle" idx="19"/>
          </p:nvPr>
        </p:nvSpPr>
        <p:spPr>
          <a:xfrm>
            <a:off x="4862733" y="3801352"/>
            <a:ext cx="170452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002060"/>
                </a:solidFill>
              </a:rPr>
              <a:t>Chapter IV</a:t>
            </a:r>
            <a:br>
              <a:rPr lang="en" sz="1400" b="1" dirty="0">
                <a:solidFill>
                  <a:srgbClr val="002060"/>
                </a:solidFill>
              </a:rPr>
            </a:br>
            <a:r>
              <a:rPr lang="en" sz="1400" b="1" dirty="0">
                <a:solidFill>
                  <a:srgbClr val="002060"/>
                </a:solidFill>
              </a:rPr>
              <a:t>(Closing)</a:t>
            </a:r>
            <a:endParaRPr sz="1400" b="1" dirty="0">
              <a:solidFill>
                <a:srgbClr val="002060"/>
              </a:solidFill>
            </a:endParaRPr>
          </a:p>
        </p:txBody>
      </p:sp>
      <p:sp>
        <p:nvSpPr>
          <p:cNvPr id="198" name="Google Shape;198;p37">
            <a:hlinkClick r:id="" action="ppaction://noaction"/>
          </p:cNvPr>
          <p:cNvSpPr txBox="1">
            <a:spLocks noGrp="1"/>
          </p:cNvSpPr>
          <p:nvPr>
            <p:ph type="title" idx="21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spcFirstLastPara="1" wrap="square" lIns="11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199" name="Google Shape;199;p37"/>
          <p:cNvSpPr txBox="1">
            <a:spLocks noGrp="1"/>
          </p:cNvSpPr>
          <p:nvPr>
            <p:ph type="ctrTitle"/>
          </p:nvPr>
        </p:nvSpPr>
        <p:spPr>
          <a:xfrm>
            <a:off x="612080" y="460529"/>
            <a:ext cx="3347607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effectLst>
                  <a:reflection stA="45000" endPos="21000" dist="50800" dir="5400000" sy="-100000" algn="bl" rotWithShape="0"/>
                </a:effectLst>
                <a:latin typeface="Franklin Gothic Heavy" panose="020B0903020102020204" pitchFamily="34" charset="0"/>
              </a:rPr>
              <a:t>Table of contents</a:t>
            </a:r>
            <a:endParaRPr sz="2800" dirty="0">
              <a:effectLst>
                <a:reflection stA="45000" endPos="21000" dist="50800" dir="5400000" sy="-100000" algn="bl" rotWithShape="0"/>
              </a:effectLst>
              <a:latin typeface="Franklin Gothic Heavy" panose="020B0903020102020204" pitchFamily="34" charset="0"/>
            </a:endParaRPr>
          </a:p>
        </p:txBody>
      </p:sp>
      <p:sp>
        <p:nvSpPr>
          <p:cNvPr id="24" name="Google Shape;189;p37">
            <a:hlinkClick r:id="rId5" action="ppaction://hlinksldjump"/>
          </p:cNvPr>
          <p:cNvSpPr txBox="1">
            <a:spLocks/>
          </p:cNvSpPr>
          <p:nvPr/>
        </p:nvSpPr>
        <p:spPr>
          <a:xfrm>
            <a:off x="4555112" y="164693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/>
              <a:t>03</a:t>
            </a:r>
            <a:endParaRPr lang="en" dirty="0"/>
          </a:p>
        </p:txBody>
      </p:sp>
      <p:sp>
        <p:nvSpPr>
          <p:cNvPr id="25" name="Google Shape;196;p37"/>
          <p:cNvSpPr txBox="1">
            <a:spLocks/>
          </p:cNvSpPr>
          <p:nvPr/>
        </p:nvSpPr>
        <p:spPr>
          <a:xfrm>
            <a:off x="7077718" y="3726859"/>
            <a:ext cx="1404831" cy="423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b="1" dirty="0">
                <a:solidFill>
                  <a:srgbClr val="002060"/>
                </a:solidFill>
              </a:rPr>
              <a:t>References</a:t>
            </a:r>
          </a:p>
        </p:txBody>
      </p:sp>
      <p:sp>
        <p:nvSpPr>
          <p:cNvPr id="26" name="Google Shape;198;p37">
            <a:hlinkClick r:id="" action="ppaction://noaction"/>
          </p:cNvPr>
          <p:cNvSpPr txBox="1">
            <a:spLocks/>
          </p:cNvSpPr>
          <p:nvPr/>
        </p:nvSpPr>
        <p:spPr>
          <a:xfrm>
            <a:off x="7077731" y="3216594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27" name="Google Shape;184;p37"/>
          <p:cNvSpPr txBox="1">
            <a:spLocks/>
          </p:cNvSpPr>
          <p:nvPr/>
        </p:nvSpPr>
        <p:spPr>
          <a:xfrm>
            <a:off x="4843792" y="2206269"/>
            <a:ext cx="1465120" cy="797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b="1" dirty="0">
                <a:solidFill>
                  <a:srgbClr val="002060"/>
                </a:solidFill>
              </a:rPr>
              <a:t> Table Of Content</a:t>
            </a:r>
            <a:br>
              <a:rPr lang="en-US" sz="1400" b="1" dirty="0">
                <a:solidFill>
                  <a:srgbClr val="002060"/>
                </a:solidFill>
              </a:rPr>
            </a:br>
            <a:endParaRPr lang="en-US" sz="14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irst red skies, now purple skies. Here's why these unnatural colors are  happening. - Scien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768" y="-138718"/>
            <a:ext cx="9533567" cy="534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2" name="Google Shape;222;p40"/>
          <p:cNvSpPr/>
          <p:nvPr/>
        </p:nvSpPr>
        <p:spPr>
          <a:xfrm>
            <a:off x="2522400" y="780150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  <p:sp>
        <p:nvSpPr>
          <p:cNvPr id="223" name="Google Shape;223;p40"/>
          <p:cNvSpPr txBox="1">
            <a:spLocks noGrp="1"/>
          </p:cNvSpPr>
          <p:nvPr>
            <p:ph type="ctrTitle"/>
          </p:nvPr>
        </p:nvSpPr>
        <p:spPr>
          <a:xfrm flipH="1">
            <a:off x="3442204" y="2120525"/>
            <a:ext cx="3883628" cy="19212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INTRODUCTION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24" name="Google Shape;224;p40"/>
          <p:cNvSpPr txBox="1">
            <a:spLocks noGrp="1"/>
          </p:cNvSpPr>
          <p:nvPr>
            <p:ph type="title" idx="2"/>
          </p:nvPr>
        </p:nvSpPr>
        <p:spPr>
          <a:xfrm flipH="1">
            <a:off x="787850" y="2419325"/>
            <a:ext cx="29544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01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" name="Google Shape;223;p40"/>
          <p:cNvSpPr txBox="1">
            <a:spLocks/>
          </p:cNvSpPr>
          <p:nvPr/>
        </p:nvSpPr>
        <p:spPr>
          <a:xfrm flipH="1">
            <a:off x="1203066" y="504203"/>
            <a:ext cx="29544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rial"/>
              <a:buNone/>
              <a:defRPr sz="6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rial"/>
              <a:buNone/>
              <a:defRPr sz="6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rial"/>
              <a:buNone/>
              <a:defRPr sz="6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rial"/>
              <a:buNone/>
              <a:defRPr sz="6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rial"/>
              <a:buNone/>
              <a:defRPr sz="6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rial"/>
              <a:buNone/>
              <a:defRPr sz="6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rial"/>
              <a:buNone/>
              <a:defRPr sz="6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rial"/>
              <a:buNone/>
              <a:defRPr sz="6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dk1"/>
                </a:solidFill>
              </a:rPr>
              <a:t>CHAPTER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 txBox="1">
            <a:spLocks noGrp="1"/>
          </p:cNvSpPr>
          <p:nvPr>
            <p:ph type="subTitle" idx="1"/>
          </p:nvPr>
        </p:nvSpPr>
        <p:spPr>
          <a:xfrm>
            <a:off x="3668108" y="1925342"/>
            <a:ext cx="4960883" cy="22998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i="1" dirty="0" smtClean="0">
                <a:latin typeface="Humnst777 Cn BT" panose="020B0506030504020204" pitchFamily="34" charset="0"/>
              </a:rPr>
              <a:t>Abstract </a:t>
            </a:r>
            <a:r>
              <a:rPr lang="en-US" sz="1800" b="1" i="1" dirty="0" err="1" smtClean="0">
                <a:latin typeface="Humnst777 Cn BT" panose="020B0506030504020204" pitchFamily="34" charset="0"/>
              </a:rPr>
              <a:t>oe</a:t>
            </a:r>
            <a:r>
              <a:rPr lang="en-US" sz="1800" b="1" i="1" dirty="0" smtClean="0">
                <a:latin typeface="Humnst777 Cn BT" panose="020B0506030504020204" pitchFamily="34" charset="0"/>
              </a:rPr>
              <a:t> </a:t>
            </a:r>
            <a:r>
              <a:rPr lang="en-US" sz="1800" b="1" i="1" dirty="0" err="1" smtClean="0">
                <a:latin typeface="Humnst777 Cn BT" panose="020B0506030504020204" pitchFamily="34" charset="0"/>
              </a:rPr>
              <a:t>Backround</a:t>
            </a:r>
            <a:endParaRPr lang="en-US" sz="1800" b="1" i="1" dirty="0" smtClean="0">
              <a:latin typeface="Humnst777 Cn BT" panose="020B050603050402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Humnst777 Cn BT" panose="020B0506030504020204" pitchFamily="34" charset="0"/>
              </a:rPr>
              <a:t>(Inform the importance of field work practice for vocational school students)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 smtClean="0">
              <a:latin typeface="Humnst777 Cn BT" panose="020B050603050402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i="1" dirty="0" smtClean="0">
                <a:latin typeface="Humnst777 Cn BT" panose="020B0506030504020204" pitchFamily="34" charset="0"/>
              </a:rPr>
              <a:t>Benefits of Field </a:t>
            </a:r>
            <a:r>
              <a:rPr lang="en-US" sz="1800" b="1" i="1" dirty="0" err="1" smtClean="0">
                <a:latin typeface="Humnst777 Cn BT" panose="020B0506030504020204" pitchFamily="34" charset="0"/>
              </a:rPr>
              <a:t>Workk</a:t>
            </a:r>
            <a:r>
              <a:rPr lang="en-US" sz="1800" b="1" i="1" dirty="0" smtClean="0">
                <a:latin typeface="Humnst777 Cn BT" panose="020B0506030504020204" pitchFamily="34" charset="0"/>
              </a:rPr>
              <a:t> Practice (PKL)</a:t>
            </a:r>
            <a:endParaRPr sz="1800" b="1" i="1" dirty="0">
              <a:latin typeface="Humnst777 Cn BT" panose="020B050603050402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i="1" dirty="0" smtClean="0">
                <a:latin typeface="Humnst777 Cn BT" panose="020B0506030504020204" pitchFamily="34" charset="0"/>
              </a:rPr>
              <a:t>Purpose of the report text</a:t>
            </a:r>
            <a:endParaRPr sz="1800" b="1" i="1" dirty="0">
              <a:latin typeface="Humnst777 Cn BT" panose="020B0506030504020204" pitchFamily="34" charset="0"/>
            </a:endParaRPr>
          </a:p>
        </p:txBody>
      </p:sp>
      <p:sp>
        <p:nvSpPr>
          <p:cNvPr id="214" name="Google Shape;214;p39"/>
          <p:cNvSpPr txBox="1">
            <a:spLocks noGrp="1"/>
          </p:cNvSpPr>
          <p:nvPr>
            <p:ph type="ctrTitle"/>
          </p:nvPr>
        </p:nvSpPr>
        <p:spPr>
          <a:xfrm>
            <a:off x="4494039" y="338310"/>
            <a:ext cx="29832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>
                <a:latin typeface="Exotc350 Bd BT" panose="04030805050B02020A03" pitchFamily="82" charset="0"/>
              </a:rPr>
              <a:t>Introduction</a:t>
            </a:r>
            <a:endParaRPr sz="3600" dirty="0">
              <a:latin typeface="Exotc350 Bd BT" panose="04030805050B02020A03" pitchFamily="82" charset="0"/>
            </a:endParaRPr>
          </a:p>
        </p:txBody>
      </p:sp>
      <p:pic>
        <p:nvPicPr>
          <p:cNvPr id="215" name="Google Shape;21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187" y="-85062"/>
            <a:ext cx="3073552" cy="646681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9"/>
          <p:cNvSpPr/>
          <p:nvPr/>
        </p:nvSpPr>
        <p:spPr>
          <a:xfrm>
            <a:off x="1729675" y="2063475"/>
            <a:ext cx="955875" cy="1130375"/>
          </a:xfrm>
          <a:prstGeom prst="flowChartInternalStorag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13;p39"/>
          <p:cNvSpPr txBox="1">
            <a:spLocks/>
          </p:cNvSpPr>
          <p:nvPr/>
        </p:nvSpPr>
        <p:spPr>
          <a:xfrm>
            <a:off x="3668108" y="990582"/>
            <a:ext cx="4635063" cy="1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None/>
              <a:defRPr sz="12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None/>
              <a:defRPr sz="14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l"/>
            <a:r>
              <a:rPr lang="en-US" sz="2400" dirty="0" smtClean="0">
                <a:latin typeface="Humnst777 Cn BT" panose="020B0506030504020204" pitchFamily="34" charset="0"/>
              </a:rPr>
              <a:t>Serves as an introduction to the next material that will be discussed next.</a:t>
            </a:r>
            <a:endParaRPr lang="en-US" sz="2400" dirty="0">
              <a:latin typeface="Humnst777 Cn BT" panose="020B05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5381" y="0"/>
            <a:ext cx="9731010" cy="6487340"/>
          </a:xfrm>
          <a:prstGeom prst="rect">
            <a:avLst/>
          </a:prstGeom>
        </p:spPr>
      </p:pic>
      <p:sp>
        <p:nvSpPr>
          <p:cNvPr id="291" name="Google Shape;291;p45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</p:txBody>
      </p:sp>
      <p:sp>
        <p:nvSpPr>
          <p:cNvPr id="292" name="Google Shape;292;p45"/>
          <p:cNvSpPr txBox="1">
            <a:spLocks noGrp="1"/>
          </p:cNvSpPr>
          <p:nvPr>
            <p:ph type="ctrTitle"/>
          </p:nvPr>
        </p:nvSpPr>
        <p:spPr>
          <a:xfrm flipH="1">
            <a:off x="3031647" y="3275456"/>
            <a:ext cx="2823900" cy="8751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COMPANY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93" name="Google Shape;293;p45"/>
          <p:cNvSpPr txBox="1">
            <a:spLocks noGrp="1"/>
          </p:cNvSpPr>
          <p:nvPr>
            <p:ph type="title" idx="2"/>
          </p:nvPr>
        </p:nvSpPr>
        <p:spPr>
          <a:xfrm flipH="1">
            <a:off x="3238819" y="1653056"/>
            <a:ext cx="3076919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02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" name="Google Shape;292;p45"/>
          <p:cNvSpPr txBox="1">
            <a:spLocks/>
          </p:cNvSpPr>
          <p:nvPr/>
        </p:nvSpPr>
        <p:spPr>
          <a:xfrm flipH="1">
            <a:off x="2930019" y="22395"/>
            <a:ext cx="2823900" cy="16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dk1"/>
                </a:solidFill>
              </a:rPr>
              <a:t>CHAPTER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4"/>
          <p:cNvPicPr preferRelativeResize="0"/>
          <p:nvPr/>
        </p:nvPicPr>
        <p:blipFill rotWithShape="1">
          <a:blip r:embed="rId3">
            <a:alphaModFix/>
          </a:blip>
          <a:srcRect b="38099"/>
          <a:stretch/>
        </p:blipFill>
        <p:spPr>
          <a:xfrm flipH="1">
            <a:off x="4748" y="-182310"/>
            <a:ext cx="9139252" cy="22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4"/>
          <p:cNvSpPr/>
          <p:nvPr/>
        </p:nvSpPr>
        <p:spPr>
          <a:xfrm>
            <a:off x="7692507" y="1616293"/>
            <a:ext cx="4926300" cy="2925000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44"/>
          <p:cNvSpPr txBox="1">
            <a:spLocks noGrp="1"/>
          </p:cNvSpPr>
          <p:nvPr>
            <p:ph type="ctrTitle"/>
          </p:nvPr>
        </p:nvSpPr>
        <p:spPr>
          <a:xfrm>
            <a:off x="451589" y="2293618"/>
            <a:ext cx="4567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>
                <a:latin typeface="Exotc350 Bd BT" panose="04030805050B02020A03" pitchFamily="82" charset="0"/>
              </a:rPr>
              <a:t>Company Information</a:t>
            </a:r>
            <a:endParaRPr sz="3600" dirty="0">
              <a:latin typeface="Exotc350 Bd BT" panose="04030805050B02020A03" pitchFamily="82" charset="0"/>
            </a:endParaRPr>
          </a:p>
        </p:txBody>
      </p:sp>
      <p:sp>
        <p:nvSpPr>
          <p:cNvPr id="284" name="Google Shape;284;p44"/>
          <p:cNvSpPr txBox="1">
            <a:spLocks noGrp="1"/>
          </p:cNvSpPr>
          <p:nvPr>
            <p:ph type="subTitle" idx="1"/>
          </p:nvPr>
        </p:nvSpPr>
        <p:spPr>
          <a:xfrm>
            <a:off x="828815" y="3208168"/>
            <a:ext cx="4755556" cy="10869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 smtClean="0">
                <a:latin typeface="Humnst777 Cn BT" panose="020B0506030504020204" pitchFamily="34" charset="0"/>
                <a:sym typeface="Open Sans Light"/>
              </a:rPr>
              <a:t>Here </a:t>
            </a:r>
            <a:r>
              <a:rPr lang="en-US" sz="2000" dirty="0" smtClean="0">
                <a:latin typeface="Humnst777 Cn BT" panose="020B0506030504020204" pitchFamily="34" charset="0"/>
                <a:sym typeface="Open Sans Light"/>
              </a:rPr>
              <a:t>I</a:t>
            </a:r>
            <a:r>
              <a:rPr lang="en" sz="2000" dirty="0" smtClean="0">
                <a:latin typeface="Humnst777 Cn BT" panose="020B0506030504020204" pitchFamily="34" charset="0"/>
                <a:sym typeface="Open Sans Light"/>
              </a:rPr>
              <a:t> explain about the field of business and products that produced by the company  whre the field work practice program is carried ot.</a:t>
            </a:r>
            <a:endParaRPr sz="2000" dirty="0">
              <a:latin typeface="Humnst777 Cn BT" panose="020B05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een-sky science aims to bring us closer to net-zero aviation - Advanced  Science New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211" y="-49211"/>
            <a:ext cx="9565954" cy="531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" name="Google Shape;411;p50"/>
          <p:cNvSpPr txBox="1">
            <a:spLocks noGrp="1"/>
          </p:cNvSpPr>
          <p:nvPr>
            <p:ph type="ctrTitle"/>
          </p:nvPr>
        </p:nvSpPr>
        <p:spPr>
          <a:xfrm flipH="1">
            <a:off x="3785468" y="2336637"/>
            <a:ext cx="3471814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DISSCUSSION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12" name="Google Shape;412;p50"/>
          <p:cNvSpPr txBox="1">
            <a:spLocks noGrp="1"/>
          </p:cNvSpPr>
          <p:nvPr>
            <p:ph type="title" idx="2"/>
          </p:nvPr>
        </p:nvSpPr>
        <p:spPr>
          <a:xfrm flipH="1">
            <a:off x="4643766" y="1545586"/>
            <a:ext cx="2926615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03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" name="Google Shape;411;p50"/>
          <p:cNvSpPr txBox="1">
            <a:spLocks/>
          </p:cNvSpPr>
          <p:nvPr/>
        </p:nvSpPr>
        <p:spPr>
          <a:xfrm flipH="1">
            <a:off x="3987113" y="946493"/>
            <a:ext cx="3224700" cy="79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dirty="0">
                <a:solidFill>
                  <a:schemeClr val="dk1"/>
                </a:solidFill>
              </a:rPr>
              <a:t>CHAPTER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7"/>
          <p:cNvSpPr/>
          <p:nvPr/>
        </p:nvSpPr>
        <p:spPr>
          <a:xfrm>
            <a:off x="-828675" y="4577912"/>
            <a:ext cx="1943100" cy="1343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47"/>
          <p:cNvSpPr/>
          <p:nvPr/>
        </p:nvSpPr>
        <p:spPr>
          <a:xfrm>
            <a:off x="792005" y="914400"/>
            <a:ext cx="7794947" cy="3876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umnst777 Cn BT" panose="020B0506030504020204" pitchFamily="34" charset="0"/>
            </a:endParaRPr>
          </a:p>
        </p:txBody>
      </p:sp>
      <p:sp>
        <p:nvSpPr>
          <p:cNvPr id="366" name="Google Shape;366;p47"/>
          <p:cNvSpPr txBox="1"/>
          <p:nvPr/>
        </p:nvSpPr>
        <p:spPr>
          <a:xfrm>
            <a:off x="1114425" y="1913003"/>
            <a:ext cx="6758152" cy="2877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spcAft>
                <a:spcPts val="1600"/>
              </a:spcAft>
            </a:pPr>
            <a:r>
              <a:rPr lang="en" sz="2400" b="1" dirty="0" smtClean="0">
                <a:solidFill>
                  <a:schemeClr val="dk1"/>
                </a:solidFill>
                <a:latin typeface="Humnst777 Cn BT" panose="020B0506030504020204" pitchFamily="34" charset="0"/>
                <a:ea typeface="DM Serif Display"/>
                <a:cs typeface="DM Serif Display"/>
                <a:sym typeface="DM Serif Display"/>
              </a:rPr>
              <a:t>-In this section I describe the softtware and tecchnologies that </a:t>
            </a:r>
            <a:r>
              <a:rPr lang="en-US" sz="2400" b="1" dirty="0" smtClean="0">
                <a:solidFill>
                  <a:schemeClr val="dk1"/>
                </a:solidFill>
                <a:latin typeface="Humnst777 Cn BT" panose="020B0506030504020204" pitchFamily="34" charset="0"/>
                <a:ea typeface="DM Serif Display"/>
                <a:cs typeface="DM Serif Display"/>
                <a:sym typeface="DM Serif Display"/>
              </a:rPr>
              <a:t>I</a:t>
            </a:r>
            <a:r>
              <a:rPr lang="en" sz="2400" b="1" dirty="0" smtClean="0">
                <a:solidFill>
                  <a:schemeClr val="dk1"/>
                </a:solidFill>
                <a:latin typeface="Humnst777 Cn BT" panose="020B0506030504020204" pitchFamily="34" charset="0"/>
                <a:ea typeface="DM Serif Display"/>
                <a:cs typeface="DM Serif Display"/>
                <a:sym typeface="DM Serif Display"/>
              </a:rPr>
              <a:t> used during the field work practice program.</a:t>
            </a:r>
          </a:p>
          <a:p>
            <a:pPr lvl="0" algn="just" rtl="0">
              <a:spcBef>
                <a:spcPts val="0"/>
              </a:spcBef>
              <a:spcAft>
                <a:spcPts val="1600"/>
              </a:spcAft>
            </a:pPr>
            <a:r>
              <a:rPr lang="en" sz="2400" b="1" dirty="0" smtClean="0">
                <a:solidFill>
                  <a:schemeClr val="dk1"/>
                </a:solidFill>
                <a:latin typeface="Humnst777 Cn BT" panose="020B0506030504020204" pitchFamily="34" charset="0"/>
                <a:ea typeface="DM Serif Display"/>
                <a:cs typeface="DM Serif Display"/>
                <a:sym typeface="DM Serif Display"/>
              </a:rPr>
              <a:t>-Recommended software and hardware spesification to run the technology more optimally.</a:t>
            </a:r>
          </a:p>
          <a:p>
            <a:pPr lvl="0" algn="just" rtl="0">
              <a:spcBef>
                <a:spcPts val="0"/>
              </a:spcBef>
              <a:spcAft>
                <a:spcPts val="1600"/>
              </a:spcAft>
            </a:pPr>
            <a:r>
              <a:rPr lang="en" sz="2400" b="1" dirty="0" smtClean="0">
                <a:solidFill>
                  <a:schemeClr val="dk1"/>
                </a:solidFill>
                <a:latin typeface="Humnst777 Cn BT" panose="020B0506030504020204" pitchFamily="34" charset="0"/>
                <a:ea typeface="DM Serif Display"/>
                <a:cs typeface="DM Serif Display"/>
                <a:sym typeface="DM Serif Display"/>
              </a:rPr>
              <a:t>-Reviewing the result of the android app project that </a:t>
            </a:r>
            <a:r>
              <a:rPr lang="en-US" sz="2400" b="1" dirty="0" smtClean="0">
                <a:solidFill>
                  <a:schemeClr val="dk1"/>
                </a:solidFill>
                <a:latin typeface="Humnst777 Cn BT" panose="020B0506030504020204" pitchFamily="34" charset="0"/>
                <a:ea typeface="DM Serif Display"/>
                <a:cs typeface="DM Serif Display"/>
                <a:sym typeface="DM Serif Display"/>
              </a:rPr>
              <a:t>I</a:t>
            </a:r>
            <a:r>
              <a:rPr lang="en" sz="2400" b="1" dirty="0" smtClean="0">
                <a:solidFill>
                  <a:schemeClr val="dk1"/>
                </a:solidFill>
                <a:latin typeface="Humnst777 Cn BT" panose="020B0506030504020204" pitchFamily="34" charset="0"/>
                <a:ea typeface="DM Serif Display"/>
                <a:cs typeface="DM Serif Display"/>
                <a:sym typeface="DM Serif Display"/>
              </a:rPr>
              <a:t> made at IT Brain Indonesia.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" sz="1800" b="1" dirty="0" smtClean="0">
              <a:solidFill>
                <a:schemeClr val="dk1"/>
              </a:solidFill>
              <a:latin typeface="Humnst777 Cn BT" panose="020B0506030504020204" pitchFamily="34" charset="0"/>
              <a:ea typeface="DM Serif Display"/>
              <a:cs typeface="DM Serif Display"/>
              <a:sym typeface="DM Serif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800" b="1" dirty="0">
              <a:solidFill>
                <a:schemeClr val="dk1"/>
              </a:solidFill>
              <a:latin typeface="Humnst777 Cn BT" panose="020B0506030504020204" pitchFamily="34" charset="0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75795" y="-215404"/>
            <a:ext cx="1567800" cy="9462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vestment Business Plan By Slidesgo">
  <a:themeElements>
    <a:clrScheme name="Simple Light">
      <a:dk1>
        <a:srgbClr val="F3F3F3"/>
      </a:dk1>
      <a:lt1>
        <a:srgbClr val="434343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305</Words>
  <Application>Microsoft Office PowerPoint</Application>
  <PresentationFormat>On-screen Show (16:9)</PresentationFormat>
  <Paragraphs>60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9" baseType="lpstr">
      <vt:lpstr>Arial</vt:lpstr>
      <vt:lpstr>DM Serif Display</vt:lpstr>
      <vt:lpstr>Exotc350 Bd BT</vt:lpstr>
      <vt:lpstr>Fira Sans Extra Condensed Medium</vt:lpstr>
      <vt:lpstr>Franklin Gothic Heavy</vt:lpstr>
      <vt:lpstr>Franklin Gothic Medium Cond</vt:lpstr>
      <vt:lpstr>Humnst777 Cn BT</vt:lpstr>
      <vt:lpstr>Humnst777 Lt BT</vt:lpstr>
      <vt:lpstr>Open Sans</vt:lpstr>
      <vt:lpstr>Open Sans Light</vt:lpstr>
      <vt:lpstr>Proxima Nova</vt:lpstr>
      <vt:lpstr>Wingdings</vt:lpstr>
      <vt:lpstr>Investment Business Plan By Slidesgo</vt:lpstr>
      <vt:lpstr>Slidesgo Final Pages</vt:lpstr>
      <vt:lpstr>Implementation of Android Studio With Java Programming Language At  </vt:lpstr>
      <vt:lpstr>Acknowledgment  Preface</vt:lpstr>
      <vt:lpstr>Cover Page</vt:lpstr>
      <vt:lpstr>INTRODUCTION</vt:lpstr>
      <vt:lpstr>Introduction</vt:lpstr>
      <vt:lpstr>COMPANY</vt:lpstr>
      <vt:lpstr>Company Information</vt:lpstr>
      <vt:lpstr>DISSCUSSION</vt:lpstr>
      <vt:lpstr>PowerPoint Presentation</vt:lpstr>
      <vt:lpstr>CLOSING</vt:lpstr>
      <vt:lpstr>Advertising and promotion </vt:lpstr>
      <vt:lpstr>05</vt:lpstr>
      <vt:lpstr>PowerPoint Presentation</vt:lpstr>
      <vt:lpstr>Thanks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Investment Business Plan</dc:title>
  <dc:creator>User</dc:creator>
  <cp:lastModifiedBy>suci tiara</cp:lastModifiedBy>
  <cp:revision>31</cp:revision>
  <dcterms:modified xsi:type="dcterms:W3CDTF">2022-11-23T09:33:34Z</dcterms:modified>
</cp:coreProperties>
</file>